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 Lysy" userId="ad1f23367c66d6a3" providerId="LiveId" clId="{65FF1E28-AF2C-4DD9-88F8-C5A5EDDBFE01}"/>
    <pc:docChg chg="undo custSel addSld modSld">
      <pc:chgData name="Andrei Lysy" userId="ad1f23367c66d6a3" providerId="LiveId" clId="{65FF1E28-AF2C-4DD9-88F8-C5A5EDDBFE01}" dt="2019-10-09T12:45:20.973" v="682" actId="255"/>
      <pc:docMkLst>
        <pc:docMk/>
      </pc:docMkLst>
      <pc:sldChg chg="modSp">
        <pc:chgData name="Andrei Lysy" userId="ad1f23367c66d6a3" providerId="LiveId" clId="{65FF1E28-AF2C-4DD9-88F8-C5A5EDDBFE01}" dt="2019-10-02T08:09:30.011" v="7" actId="5793"/>
        <pc:sldMkLst>
          <pc:docMk/>
          <pc:sldMk cId="2693085224" sldId="263"/>
        </pc:sldMkLst>
        <pc:spChg chg="mod">
          <ac:chgData name="Andrei Lysy" userId="ad1f23367c66d6a3" providerId="LiveId" clId="{65FF1E28-AF2C-4DD9-88F8-C5A5EDDBFE01}" dt="2019-10-02T08:09:30.011" v="7" actId="5793"/>
          <ac:spMkLst>
            <pc:docMk/>
            <pc:sldMk cId="2693085224" sldId="263"/>
            <ac:spMk id="2" creationId="{00000000-0000-0000-0000-000000000000}"/>
          </ac:spMkLst>
        </pc:spChg>
      </pc:sldChg>
      <pc:sldChg chg="addSp modSp">
        <pc:chgData name="Andrei Lysy" userId="ad1f23367c66d6a3" providerId="LiveId" clId="{65FF1E28-AF2C-4DD9-88F8-C5A5EDDBFE01}" dt="2019-10-09T12:43:39.510" v="677" actId="1076"/>
        <pc:sldMkLst>
          <pc:docMk/>
          <pc:sldMk cId="3711878764" sldId="268"/>
        </pc:sldMkLst>
        <pc:spChg chg="add mod">
          <ac:chgData name="Andrei Lysy" userId="ad1f23367c66d6a3" providerId="LiveId" clId="{65FF1E28-AF2C-4DD9-88F8-C5A5EDDBFE01}" dt="2019-10-09T12:43:39.510" v="677" actId="1076"/>
          <ac:spMkLst>
            <pc:docMk/>
            <pc:sldMk cId="3711878764" sldId="268"/>
            <ac:spMk id="3" creationId="{B4552BB4-810F-4EC0-A2DB-383E8C40B3AA}"/>
          </ac:spMkLst>
        </pc:spChg>
      </pc:sldChg>
      <pc:sldChg chg="modSp">
        <pc:chgData name="Andrei Lysy" userId="ad1f23367c66d6a3" providerId="LiveId" clId="{65FF1E28-AF2C-4DD9-88F8-C5A5EDDBFE01}" dt="2019-10-09T11:15:07.130" v="10" actId="113"/>
        <pc:sldMkLst>
          <pc:docMk/>
          <pc:sldMk cId="3459744888" sldId="269"/>
        </pc:sldMkLst>
        <pc:spChg chg="mod">
          <ac:chgData name="Andrei Lysy" userId="ad1f23367c66d6a3" providerId="LiveId" clId="{65FF1E28-AF2C-4DD9-88F8-C5A5EDDBFE01}" dt="2019-10-09T11:15:07.130" v="10" actId="113"/>
          <ac:spMkLst>
            <pc:docMk/>
            <pc:sldMk cId="3459744888" sldId="269"/>
            <ac:spMk id="2" creationId="{00000000-0000-0000-0000-000000000000}"/>
          </ac:spMkLst>
        </pc:spChg>
      </pc:sldChg>
      <pc:sldChg chg="modSp">
        <pc:chgData name="Andrei Lysy" userId="ad1f23367c66d6a3" providerId="LiveId" clId="{65FF1E28-AF2C-4DD9-88F8-C5A5EDDBFE01}" dt="2019-10-09T11:47:44.242" v="49" actId="255"/>
        <pc:sldMkLst>
          <pc:docMk/>
          <pc:sldMk cId="3356266072" sldId="270"/>
        </pc:sldMkLst>
        <pc:spChg chg="mod">
          <ac:chgData name="Andrei Lysy" userId="ad1f23367c66d6a3" providerId="LiveId" clId="{65FF1E28-AF2C-4DD9-88F8-C5A5EDDBFE01}" dt="2019-10-09T11:47:44.242" v="49" actId="255"/>
          <ac:spMkLst>
            <pc:docMk/>
            <pc:sldMk cId="3356266072" sldId="270"/>
            <ac:spMk id="2" creationId="{00000000-0000-0000-0000-000000000000}"/>
          </ac:spMkLst>
        </pc:spChg>
      </pc:sldChg>
      <pc:sldChg chg="modSp">
        <pc:chgData name="Andrei Lysy" userId="ad1f23367c66d6a3" providerId="LiveId" clId="{65FF1E28-AF2C-4DD9-88F8-C5A5EDDBFE01}" dt="2019-10-09T11:56:52.950" v="78" actId="20577"/>
        <pc:sldMkLst>
          <pc:docMk/>
          <pc:sldMk cId="1189835839" sldId="271"/>
        </pc:sldMkLst>
        <pc:spChg chg="mod">
          <ac:chgData name="Andrei Lysy" userId="ad1f23367c66d6a3" providerId="LiveId" clId="{65FF1E28-AF2C-4DD9-88F8-C5A5EDDBFE01}" dt="2019-10-09T11:56:52.950" v="78" actId="20577"/>
          <ac:spMkLst>
            <pc:docMk/>
            <pc:sldMk cId="1189835839" sldId="271"/>
            <ac:spMk id="2" creationId="{00000000-0000-0000-0000-000000000000}"/>
          </ac:spMkLst>
        </pc:spChg>
      </pc:sldChg>
      <pc:sldChg chg="modSp">
        <pc:chgData name="Andrei Lysy" userId="ad1f23367c66d6a3" providerId="LiveId" clId="{65FF1E28-AF2C-4DD9-88F8-C5A5EDDBFE01}" dt="2019-10-09T11:15:58.497" v="12" actId="1036"/>
        <pc:sldMkLst>
          <pc:docMk/>
          <pc:sldMk cId="4137892559" sldId="272"/>
        </pc:sldMkLst>
        <pc:spChg chg="mod">
          <ac:chgData name="Andrei Lysy" userId="ad1f23367c66d6a3" providerId="LiveId" clId="{65FF1E28-AF2C-4DD9-88F8-C5A5EDDBFE01}" dt="2019-10-09T11:15:58.497" v="12" actId="1036"/>
          <ac:spMkLst>
            <pc:docMk/>
            <pc:sldMk cId="4137892559" sldId="272"/>
            <ac:spMk id="2" creationId="{00000000-0000-0000-0000-000000000000}"/>
          </ac:spMkLst>
        </pc:spChg>
      </pc:sldChg>
      <pc:sldChg chg="modSp">
        <pc:chgData name="Andrei Lysy" userId="ad1f23367c66d6a3" providerId="LiveId" clId="{65FF1E28-AF2C-4DD9-88F8-C5A5EDDBFE01}" dt="2019-10-09T11:55:40.662" v="75" actId="113"/>
        <pc:sldMkLst>
          <pc:docMk/>
          <pc:sldMk cId="4176685119" sldId="273"/>
        </pc:sldMkLst>
        <pc:spChg chg="mod">
          <ac:chgData name="Andrei Lysy" userId="ad1f23367c66d6a3" providerId="LiveId" clId="{65FF1E28-AF2C-4DD9-88F8-C5A5EDDBFE01}" dt="2019-10-09T11:55:40.662" v="75" actId="113"/>
          <ac:spMkLst>
            <pc:docMk/>
            <pc:sldMk cId="4176685119" sldId="273"/>
            <ac:spMk id="2" creationId="{00000000-0000-0000-0000-000000000000}"/>
          </ac:spMkLst>
        </pc:spChg>
      </pc:sldChg>
      <pc:sldChg chg="addSp delSp modSp">
        <pc:chgData name="Andrei Lysy" userId="ad1f23367c66d6a3" providerId="LiveId" clId="{65FF1E28-AF2C-4DD9-88F8-C5A5EDDBFE01}" dt="2019-10-09T12:07:03.472" v="160" actId="255"/>
        <pc:sldMkLst>
          <pc:docMk/>
          <pc:sldMk cId="603936188" sldId="274"/>
        </pc:sldMkLst>
        <pc:spChg chg="mod">
          <ac:chgData name="Andrei Lysy" userId="ad1f23367c66d6a3" providerId="LiveId" clId="{65FF1E28-AF2C-4DD9-88F8-C5A5EDDBFE01}" dt="2019-10-09T12:05:55.505" v="109" actId="255"/>
          <ac:spMkLst>
            <pc:docMk/>
            <pc:sldMk cId="603936188" sldId="274"/>
            <ac:spMk id="2" creationId="{00000000-0000-0000-0000-000000000000}"/>
          </ac:spMkLst>
        </pc:spChg>
        <pc:spChg chg="mod">
          <ac:chgData name="Andrei Lysy" userId="ad1f23367c66d6a3" providerId="LiveId" clId="{65FF1E28-AF2C-4DD9-88F8-C5A5EDDBFE01}" dt="2019-10-09T12:07:03.472" v="160" actId="255"/>
          <ac:spMkLst>
            <pc:docMk/>
            <pc:sldMk cId="603936188" sldId="274"/>
            <ac:spMk id="3" creationId="{00000000-0000-0000-0000-000000000000}"/>
          </ac:spMkLst>
        </pc:spChg>
        <pc:spChg chg="add del mod">
          <ac:chgData name="Andrei Lysy" userId="ad1f23367c66d6a3" providerId="LiveId" clId="{65FF1E28-AF2C-4DD9-88F8-C5A5EDDBFE01}" dt="2019-10-09T12:05:13.615" v="100"/>
          <ac:spMkLst>
            <pc:docMk/>
            <pc:sldMk cId="603936188" sldId="274"/>
            <ac:spMk id="4" creationId="{429C480E-3F20-4895-A7A0-B4D917613263}"/>
          </ac:spMkLst>
        </pc:spChg>
      </pc:sldChg>
      <pc:sldChg chg="addSp modSp add">
        <pc:chgData name="Andrei Lysy" userId="ad1f23367c66d6a3" providerId="LiveId" clId="{65FF1E28-AF2C-4DD9-88F8-C5A5EDDBFE01}" dt="2019-10-09T12:45:20.973" v="682" actId="255"/>
        <pc:sldMkLst>
          <pc:docMk/>
          <pc:sldMk cId="4147935689" sldId="275"/>
        </pc:sldMkLst>
        <pc:spChg chg="mod">
          <ac:chgData name="Andrei Lysy" userId="ad1f23367c66d6a3" providerId="LiveId" clId="{65FF1E28-AF2C-4DD9-88F8-C5A5EDDBFE01}" dt="2019-10-09T12:45:20.973" v="682" actId="255"/>
          <ac:spMkLst>
            <pc:docMk/>
            <pc:sldMk cId="4147935689" sldId="275"/>
            <ac:spMk id="2" creationId="{91B3014F-9F8A-4452-9B6F-31B0CA3F8112}"/>
          </ac:spMkLst>
        </pc:spChg>
        <pc:picChg chg="add mod">
          <ac:chgData name="Andrei Lysy" userId="ad1f23367c66d6a3" providerId="LiveId" clId="{65FF1E28-AF2C-4DD9-88F8-C5A5EDDBFE01}" dt="2019-10-09T12:45:08.031" v="680" actId="1076"/>
          <ac:picMkLst>
            <pc:docMk/>
            <pc:sldMk cId="4147935689" sldId="275"/>
            <ac:picMk id="5" creationId="{688DC6BC-F313-4D7D-8004-8B2E3A16103D}"/>
          </ac:picMkLst>
        </pc:picChg>
      </pc:sldChg>
      <pc:sldChg chg="modSp add">
        <pc:chgData name="Andrei Lysy" userId="ad1f23367c66d6a3" providerId="LiveId" clId="{65FF1E28-AF2C-4DD9-88F8-C5A5EDDBFE01}" dt="2019-10-09T11:49:11.427" v="73" actId="20577"/>
        <pc:sldMkLst>
          <pc:docMk/>
          <pc:sldMk cId="2975710964" sldId="276"/>
        </pc:sldMkLst>
        <pc:spChg chg="mod">
          <ac:chgData name="Andrei Lysy" userId="ad1f23367c66d6a3" providerId="LiveId" clId="{65FF1E28-AF2C-4DD9-88F8-C5A5EDDBFE01}" dt="2019-10-09T11:49:11.427" v="73" actId="20577"/>
          <ac:spMkLst>
            <pc:docMk/>
            <pc:sldMk cId="2975710964" sldId="276"/>
            <ac:spMk id="2" creationId="{2DAD4CE5-E43D-469A-AA1C-E12412BA7C25}"/>
          </ac:spMkLst>
        </pc:spChg>
      </pc:sldChg>
      <pc:sldChg chg="modSp add">
        <pc:chgData name="Andrei Lysy" userId="ad1f23367c66d6a3" providerId="LiveId" clId="{65FF1E28-AF2C-4DD9-88F8-C5A5EDDBFE01}" dt="2019-10-09T12:16:08.918" v="198"/>
        <pc:sldMkLst>
          <pc:docMk/>
          <pc:sldMk cId="3648568698" sldId="277"/>
        </pc:sldMkLst>
        <pc:spChg chg="mod">
          <ac:chgData name="Andrei Lysy" userId="ad1f23367c66d6a3" providerId="LiveId" clId="{65FF1E28-AF2C-4DD9-88F8-C5A5EDDBFE01}" dt="2019-10-09T12:10:03.085" v="175" actId="20577"/>
          <ac:spMkLst>
            <pc:docMk/>
            <pc:sldMk cId="3648568698" sldId="277"/>
            <ac:spMk id="2" creationId="{38CBB1C5-8986-4DF4-9305-44379390BABF}"/>
          </ac:spMkLst>
        </pc:spChg>
        <pc:spChg chg="mod">
          <ac:chgData name="Andrei Lysy" userId="ad1f23367c66d6a3" providerId="LiveId" clId="{65FF1E28-AF2C-4DD9-88F8-C5A5EDDBFE01}" dt="2019-10-09T12:16:08.918" v="198"/>
          <ac:spMkLst>
            <pc:docMk/>
            <pc:sldMk cId="3648568698" sldId="277"/>
            <ac:spMk id="3" creationId="{EA8020C6-75A6-42E7-99F3-669EA1C44F63}"/>
          </ac:spMkLst>
        </pc:spChg>
      </pc:sldChg>
      <pc:sldChg chg="modSp add">
        <pc:chgData name="Andrei Lysy" userId="ad1f23367c66d6a3" providerId="LiveId" clId="{65FF1E28-AF2C-4DD9-88F8-C5A5EDDBFE01}" dt="2019-10-09T12:20:08.146" v="226" actId="14100"/>
        <pc:sldMkLst>
          <pc:docMk/>
          <pc:sldMk cId="1951081338" sldId="278"/>
        </pc:sldMkLst>
        <pc:spChg chg="mod">
          <ac:chgData name="Andrei Lysy" userId="ad1f23367c66d6a3" providerId="LiveId" clId="{65FF1E28-AF2C-4DD9-88F8-C5A5EDDBFE01}" dt="2019-10-09T12:19:09.594" v="218" actId="20577"/>
          <ac:spMkLst>
            <pc:docMk/>
            <pc:sldMk cId="1951081338" sldId="278"/>
            <ac:spMk id="2" creationId="{9CD31345-4BD2-4659-9E27-DF7B3860B4E7}"/>
          </ac:spMkLst>
        </pc:spChg>
        <pc:spChg chg="mod">
          <ac:chgData name="Andrei Lysy" userId="ad1f23367c66d6a3" providerId="LiveId" clId="{65FF1E28-AF2C-4DD9-88F8-C5A5EDDBFE01}" dt="2019-10-09T12:20:08.146" v="226" actId="14100"/>
          <ac:spMkLst>
            <pc:docMk/>
            <pc:sldMk cId="1951081338" sldId="278"/>
            <ac:spMk id="3" creationId="{45B9AEC4-7A24-467C-A5AD-D034DB4B10E4}"/>
          </ac:spMkLst>
        </pc:spChg>
      </pc:sldChg>
      <pc:sldChg chg="modSp add">
        <pc:chgData name="Andrei Lysy" userId="ad1f23367c66d6a3" providerId="LiveId" clId="{65FF1E28-AF2C-4DD9-88F8-C5A5EDDBFE01}" dt="2019-10-09T12:23:44.962" v="304" actId="6549"/>
        <pc:sldMkLst>
          <pc:docMk/>
          <pc:sldMk cId="3436855111" sldId="279"/>
        </pc:sldMkLst>
        <pc:spChg chg="mod">
          <ac:chgData name="Andrei Lysy" userId="ad1f23367c66d6a3" providerId="LiveId" clId="{65FF1E28-AF2C-4DD9-88F8-C5A5EDDBFE01}" dt="2019-10-09T12:22:36.410" v="254" actId="20577"/>
          <ac:spMkLst>
            <pc:docMk/>
            <pc:sldMk cId="3436855111" sldId="279"/>
            <ac:spMk id="2" creationId="{797F8CD5-0F8C-4AF1-8CC9-D5EC08A70F2A}"/>
          </ac:spMkLst>
        </pc:spChg>
        <pc:spChg chg="mod">
          <ac:chgData name="Andrei Lysy" userId="ad1f23367c66d6a3" providerId="LiveId" clId="{65FF1E28-AF2C-4DD9-88F8-C5A5EDDBFE01}" dt="2019-10-09T12:23:44.962" v="304" actId="6549"/>
          <ac:spMkLst>
            <pc:docMk/>
            <pc:sldMk cId="3436855111" sldId="279"/>
            <ac:spMk id="3" creationId="{6D6354DE-9D86-484B-AF16-BB3E4DCD8B2B}"/>
          </ac:spMkLst>
        </pc:spChg>
      </pc:sldChg>
      <pc:sldChg chg="modSp add">
        <pc:chgData name="Andrei Lysy" userId="ad1f23367c66d6a3" providerId="LiveId" clId="{65FF1E28-AF2C-4DD9-88F8-C5A5EDDBFE01}" dt="2019-10-09T12:26:11.627" v="380" actId="20577"/>
        <pc:sldMkLst>
          <pc:docMk/>
          <pc:sldMk cId="3806716388" sldId="280"/>
        </pc:sldMkLst>
        <pc:spChg chg="mod">
          <ac:chgData name="Andrei Lysy" userId="ad1f23367c66d6a3" providerId="LiveId" clId="{65FF1E28-AF2C-4DD9-88F8-C5A5EDDBFE01}" dt="2019-10-09T12:24:53.435" v="328" actId="20577"/>
          <ac:spMkLst>
            <pc:docMk/>
            <pc:sldMk cId="3806716388" sldId="280"/>
            <ac:spMk id="2" creationId="{6C913C81-0532-4691-902F-33A471047D42}"/>
          </ac:spMkLst>
        </pc:spChg>
        <pc:spChg chg="mod">
          <ac:chgData name="Andrei Lysy" userId="ad1f23367c66d6a3" providerId="LiveId" clId="{65FF1E28-AF2C-4DD9-88F8-C5A5EDDBFE01}" dt="2019-10-09T12:26:11.627" v="380" actId="20577"/>
          <ac:spMkLst>
            <pc:docMk/>
            <pc:sldMk cId="3806716388" sldId="280"/>
            <ac:spMk id="3" creationId="{7DB52F09-9CF7-4BF4-BED5-ADEC70763472}"/>
          </ac:spMkLst>
        </pc:spChg>
      </pc:sldChg>
      <pc:sldChg chg="modSp add">
        <pc:chgData name="Andrei Lysy" userId="ad1f23367c66d6a3" providerId="LiveId" clId="{65FF1E28-AF2C-4DD9-88F8-C5A5EDDBFE01}" dt="2019-10-09T12:30:19.679" v="423" actId="14100"/>
        <pc:sldMkLst>
          <pc:docMk/>
          <pc:sldMk cId="684321832" sldId="281"/>
        </pc:sldMkLst>
        <pc:spChg chg="mod">
          <ac:chgData name="Andrei Lysy" userId="ad1f23367c66d6a3" providerId="LiveId" clId="{65FF1E28-AF2C-4DD9-88F8-C5A5EDDBFE01}" dt="2019-10-09T12:28:52.454" v="410" actId="20577"/>
          <ac:spMkLst>
            <pc:docMk/>
            <pc:sldMk cId="684321832" sldId="281"/>
            <ac:spMk id="2" creationId="{1D25234B-488D-4796-ACD4-31972D38DC41}"/>
          </ac:spMkLst>
        </pc:spChg>
        <pc:spChg chg="mod">
          <ac:chgData name="Andrei Lysy" userId="ad1f23367c66d6a3" providerId="LiveId" clId="{65FF1E28-AF2C-4DD9-88F8-C5A5EDDBFE01}" dt="2019-10-09T12:30:19.679" v="423" actId="14100"/>
          <ac:spMkLst>
            <pc:docMk/>
            <pc:sldMk cId="684321832" sldId="281"/>
            <ac:spMk id="3" creationId="{81BC902E-65E7-4952-A704-E21C32C2C634}"/>
          </ac:spMkLst>
        </pc:spChg>
      </pc:sldChg>
      <pc:sldChg chg="modSp add">
        <pc:chgData name="Andrei Lysy" userId="ad1f23367c66d6a3" providerId="LiveId" clId="{65FF1E28-AF2C-4DD9-88F8-C5A5EDDBFE01}" dt="2019-10-09T12:33:41.816" v="521" actId="20577"/>
        <pc:sldMkLst>
          <pc:docMk/>
          <pc:sldMk cId="2288950900" sldId="282"/>
        </pc:sldMkLst>
        <pc:spChg chg="mod">
          <ac:chgData name="Andrei Lysy" userId="ad1f23367c66d6a3" providerId="LiveId" clId="{65FF1E28-AF2C-4DD9-88F8-C5A5EDDBFE01}" dt="2019-10-09T12:33:04.391" v="513" actId="113"/>
          <ac:spMkLst>
            <pc:docMk/>
            <pc:sldMk cId="2288950900" sldId="282"/>
            <ac:spMk id="2" creationId="{C2D954B2-6709-4837-A064-4CF0C04778EB}"/>
          </ac:spMkLst>
        </pc:spChg>
        <pc:spChg chg="mod">
          <ac:chgData name="Andrei Lysy" userId="ad1f23367c66d6a3" providerId="LiveId" clId="{65FF1E28-AF2C-4DD9-88F8-C5A5EDDBFE01}" dt="2019-10-09T12:33:41.816" v="521" actId="20577"/>
          <ac:spMkLst>
            <pc:docMk/>
            <pc:sldMk cId="2288950900" sldId="282"/>
            <ac:spMk id="3" creationId="{E5500EDE-8989-4FB8-BEC8-84BC3686565B}"/>
          </ac:spMkLst>
        </pc:spChg>
      </pc:sldChg>
      <pc:sldChg chg="modSp add">
        <pc:chgData name="Andrei Lysy" userId="ad1f23367c66d6a3" providerId="LiveId" clId="{65FF1E28-AF2C-4DD9-88F8-C5A5EDDBFE01}" dt="2019-10-09T12:39:21.506" v="612" actId="20577"/>
        <pc:sldMkLst>
          <pc:docMk/>
          <pc:sldMk cId="486786492" sldId="283"/>
        </pc:sldMkLst>
        <pc:spChg chg="mod">
          <ac:chgData name="Andrei Lysy" userId="ad1f23367c66d6a3" providerId="LiveId" clId="{65FF1E28-AF2C-4DD9-88F8-C5A5EDDBFE01}" dt="2019-10-09T12:37:20.783" v="568" actId="20577"/>
          <ac:spMkLst>
            <pc:docMk/>
            <pc:sldMk cId="486786492" sldId="283"/>
            <ac:spMk id="2" creationId="{6CAF501B-E9F2-49CD-A851-3FF821F394A2}"/>
          </ac:spMkLst>
        </pc:spChg>
        <pc:spChg chg="mod">
          <ac:chgData name="Andrei Lysy" userId="ad1f23367c66d6a3" providerId="LiveId" clId="{65FF1E28-AF2C-4DD9-88F8-C5A5EDDBFE01}" dt="2019-10-09T12:39:21.506" v="612" actId="20577"/>
          <ac:spMkLst>
            <pc:docMk/>
            <pc:sldMk cId="486786492" sldId="283"/>
            <ac:spMk id="3" creationId="{D2B5F719-98DF-4CCB-B124-F47F70F0BC04}"/>
          </ac:spMkLst>
        </pc:spChg>
      </pc:sldChg>
      <pc:sldChg chg="modSp add">
        <pc:chgData name="Andrei Lysy" userId="ad1f23367c66d6a3" providerId="LiveId" clId="{65FF1E28-AF2C-4DD9-88F8-C5A5EDDBFE01}" dt="2019-10-09T12:40:49.445" v="664" actId="20577"/>
        <pc:sldMkLst>
          <pc:docMk/>
          <pc:sldMk cId="2237617300" sldId="284"/>
        </pc:sldMkLst>
        <pc:spChg chg="mod">
          <ac:chgData name="Andrei Lysy" userId="ad1f23367c66d6a3" providerId="LiveId" clId="{65FF1E28-AF2C-4DD9-88F8-C5A5EDDBFE01}" dt="2019-10-09T12:40:04.540" v="651" actId="20577"/>
          <ac:spMkLst>
            <pc:docMk/>
            <pc:sldMk cId="2237617300" sldId="284"/>
            <ac:spMk id="2" creationId="{0401BB4E-DC77-4B9C-B404-70C952DC957A}"/>
          </ac:spMkLst>
        </pc:spChg>
        <pc:spChg chg="mod">
          <ac:chgData name="Andrei Lysy" userId="ad1f23367c66d6a3" providerId="LiveId" clId="{65FF1E28-AF2C-4DD9-88F8-C5A5EDDBFE01}" dt="2019-10-09T12:40:49.445" v="664" actId="20577"/>
          <ac:spMkLst>
            <pc:docMk/>
            <pc:sldMk cId="2237617300" sldId="284"/>
            <ac:spMk id="3" creationId="{FA7BD3A9-B888-422F-99D4-C7A274F729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Jaka to moralność?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Czyli o tym jak dobrze żyć, </a:t>
            </a:r>
          </a:p>
          <a:p>
            <a:r>
              <a:rPr lang="pl-PL" dirty="0"/>
              <a:t>jak dobrym człowiekiem być, </a:t>
            </a:r>
          </a:p>
          <a:p>
            <a:r>
              <a:rPr lang="pl-PL" dirty="0"/>
              <a:t>no i jak drogą chrześcijańską do nieba się dostać?</a:t>
            </a:r>
          </a:p>
        </p:txBody>
      </p:sp>
    </p:spTree>
    <p:extLst>
      <p:ext uri="{BB962C8B-B14F-4D97-AF65-F5344CB8AC3E}">
        <p14:creationId xmlns:p14="http://schemas.microsoft.com/office/powerpoint/2010/main" val="268416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7641641" cy="1947333"/>
          </a:xfrm>
        </p:spPr>
        <p:txBody>
          <a:bodyPr>
            <a:normAutofit/>
          </a:bodyPr>
          <a:lstStyle/>
          <a:p>
            <a:r>
              <a:rPr lang="pl-PL" sz="4400" dirty="0" smtClean="0">
                <a:solidFill>
                  <a:schemeClr val="bg1"/>
                </a:solidFill>
              </a:rPr>
              <a:t>04. Czy wszystko co daje szczęście jest dobre?</a:t>
            </a:r>
            <a:endParaRPr lang="pl-PL" sz="4400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43" y="368302"/>
            <a:ext cx="7394976" cy="328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22812" y="830179"/>
            <a:ext cx="6019800" cy="1143000"/>
          </a:xfrm>
        </p:spPr>
        <p:txBody>
          <a:bodyPr>
            <a:normAutofit/>
          </a:bodyPr>
          <a:lstStyle/>
          <a:p>
            <a:r>
              <a:rPr lang="pl-PL" sz="6000" dirty="0">
                <a:solidFill>
                  <a:schemeClr val="bg1"/>
                </a:solidFill>
                <a:latin typeface="Garamond" pitchFamily="18" charset="0"/>
              </a:rPr>
              <a:t>EUDAJMONIZM</a:t>
            </a:r>
            <a:endParaRPr lang="pl-PL" sz="6000" dirty="0">
              <a:solidFill>
                <a:schemeClr val="bg1"/>
              </a:solidFill>
            </a:endParaRPr>
          </a:p>
        </p:txBody>
      </p:sp>
      <p:pic>
        <p:nvPicPr>
          <p:cNvPr id="5" name="Symbol zastępczy obraz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6" r="26076"/>
          <a:stretch>
            <a:fillRect/>
          </a:stretch>
        </p:blipFill>
        <p:spPr/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869755"/>
          </a:xfrm>
        </p:spPr>
        <p:txBody>
          <a:bodyPr>
            <a:noAutofit/>
          </a:bodyPr>
          <a:lstStyle/>
          <a:p>
            <a:r>
              <a:rPr lang="pl-PL" sz="4000" dirty="0" smtClean="0">
                <a:latin typeface="Garamond" pitchFamily="18" charset="0"/>
              </a:rPr>
              <a:t>gr</a:t>
            </a:r>
            <a:r>
              <a:rPr lang="pl-PL" sz="4000" dirty="0">
                <a:latin typeface="Garamond" pitchFamily="18" charset="0"/>
              </a:rPr>
              <a:t>. [</a:t>
            </a:r>
            <a:r>
              <a:rPr lang="pl-PL" sz="4000" dirty="0" err="1">
                <a:latin typeface="Garamond" pitchFamily="18" charset="0"/>
              </a:rPr>
              <a:t>eudaimonía</a:t>
            </a:r>
            <a:r>
              <a:rPr lang="pl-PL" sz="4000" dirty="0">
                <a:latin typeface="Garamond" pitchFamily="18" charset="0"/>
              </a:rPr>
              <a:t>] </a:t>
            </a:r>
            <a:r>
              <a:rPr lang="pl-PL" sz="4000" dirty="0" smtClean="0">
                <a:latin typeface="Garamond" pitchFamily="18" charset="0"/>
              </a:rPr>
              <a:t>- </a:t>
            </a:r>
            <a:r>
              <a:rPr lang="pl-PL" sz="4000" dirty="0">
                <a:latin typeface="Garamond" pitchFamily="18" charset="0"/>
              </a:rPr>
              <a:t>prawdziwe, pełne szczęście, pomyślność, dobrobyt, zamożność, </a:t>
            </a:r>
            <a:r>
              <a:rPr lang="pl-PL" sz="4000" dirty="0" smtClean="0">
                <a:latin typeface="Garamond" pitchFamily="18" charset="0"/>
              </a:rPr>
              <a:t>bogactw</a:t>
            </a:r>
            <a:r>
              <a:rPr lang="pl-PL" sz="3600" dirty="0" smtClean="0">
                <a:latin typeface="Garamond" pitchFamily="18" charset="0"/>
              </a:rPr>
              <a:t>o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4304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4379" y="270120"/>
            <a:ext cx="114460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4800" dirty="0" smtClean="0">
                <a:solidFill>
                  <a:schemeClr val="bg1"/>
                </a:solidFill>
                <a:latin typeface="Garamond" pitchFamily="18" charset="0"/>
              </a:rPr>
              <a:t>Teoria </a:t>
            </a:r>
            <a:r>
              <a:rPr lang="pl-PL" sz="4800" dirty="0">
                <a:solidFill>
                  <a:schemeClr val="bg1"/>
                </a:solidFill>
                <a:latin typeface="Garamond" pitchFamily="18" charset="0"/>
              </a:rPr>
              <a:t>eudajmonii (szczęścia</a:t>
            </a:r>
            <a:r>
              <a:rPr lang="pl-PL" sz="4800" dirty="0" smtClean="0">
                <a:solidFill>
                  <a:schemeClr val="bg1"/>
                </a:solidFill>
                <a:latin typeface="Garamond" pitchFamily="18" charset="0"/>
              </a:rPr>
              <a:t>) 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pl-PL" sz="4800" dirty="0" smtClean="0">
                <a:solidFill>
                  <a:schemeClr val="bg1"/>
                </a:solidFill>
                <a:latin typeface="Garamond" pitchFamily="18" charset="0"/>
              </a:rPr>
              <a:t>pogląd </a:t>
            </a:r>
            <a:r>
              <a:rPr lang="pl-PL" sz="4800" dirty="0">
                <a:solidFill>
                  <a:schemeClr val="bg1"/>
                </a:solidFill>
                <a:latin typeface="Garamond" pitchFamily="18" charset="0"/>
              </a:rPr>
              <a:t>etyczny, wg którego </a:t>
            </a:r>
            <a:r>
              <a:rPr lang="pl-PL" sz="4800" b="1" dirty="0">
                <a:solidFill>
                  <a:schemeClr val="bg1"/>
                </a:solidFill>
                <a:latin typeface="Garamond" pitchFamily="18" charset="0"/>
              </a:rPr>
              <a:t>szczęście jest ostatecznym celem i najwyższym dobrem człowieka</a:t>
            </a:r>
            <a:r>
              <a:rPr lang="pl-PL" sz="4800" dirty="0">
                <a:solidFill>
                  <a:schemeClr val="bg1"/>
                </a:solidFill>
                <a:latin typeface="Garamond" pitchFamily="18" charset="0"/>
              </a:rPr>
              <a:t>; </a:t>
            </a:r>
          </a:p>
          <a:p>
            <a:pPr marL="685800" indent="-685800">
              <a:buFont typeface="Arial" panose="020B0604020202020204" pitchFamily="34" charset="0"/>
              <a:buChar char="•"/>
              <a:defRPr/>
            </a:pPr>
            <a:r>
              <a:rPr lang="pl-PL" sz="4800" dirty="0" smtClean="0">
                <a:solidFill>
                  <a:schemeClr val="bg1"/>
                </a:solidFill>
                <a:latin typeface="Garamond" pitchFamily="18" charset="0"/>
              </a:rPr>
              <a:t>stanowisko </a:t>
            </a:r>
            <a:r>
              <a:rPr lang="pl-PL" sz="4800" dirty="0">
                <a:solidFill>
                  <a:schemeClr val="bg1"/>
                </a:solidFill>
                <a:latin typeface="Garamond" pitchFamily="18" charset="0"/>
              </a:rPr>
              <a:t>etyczne, wg którego </a:t>
            </a:r>
            <a:r>
              <a:rPr lang="pl-PL" sz="4800" b="1" dirty="0">
                <a:solidFill>
                  <a:schemeClr val="bg1"/>
                </a:solidFill>
                <a:latin typeface="Garamond" pitchFamily="18" charset="0"/>
              </a:rPr>
              <a:t>czyn jest moralnie </a:t>
            </a:r>
            <a:r>
              <a:rPr lang="pl-PL" sz="4800" b="1" dirty="0" smtClean="0">
                <a:solidFill>
                  <a:schemeClr val="bg1"/>
                </a:solidFill>
                <a:latin typeface="Garamond" pitchFamily="18" charset="0"/>
              </a:rPr>
              <a:t>dobry </a:t>
            </a:r>
            <a:r>
              <a:rPr lang="pl-PL" sz="4800" b="1" dirty="0">
                <a:solidFill>
                  <a:schemeClr val="bg1"/>
                </a:solidFill>
                <a:latin typeface="Garamond" pitchFamily="18" charset="0"/>
              </a:rPr>
              <a:t>ze względu na osiągnięcie szczęścia</a:t>
            </a:r>
            <a:r>
              <a:rPr lang="pl-PL" sz="4800" dirty="0">
                <a:solidFill>
                  <a:schemeClr val="bg1"/>
                </a:solidFill>
                <a:latin typeface="Garamond" pitchFamily="18" charset="0"/>
              </a:rPr>
              <a:t> przez działający podmiot</a:t>
            </a:r>
          </a:p>
        </p:txBody>
      </p:sp>
    </p:spTree>
    <p:extLst>
      <p:ext uri="{BB962C8B-B14F-4D97-AF65-F5344CB8AC3E}">
        <p14:creationId xmlns:p14="http://schemas.microsoft.com/office/powerpoint/2010/main" val="9369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2505" y="324125"/>
            <a:ext cx="116144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1. Szczęście </a:t>
            </a:r>
            <a:r>
              <a:rPr lang="pl-PL" sz="5400" dirty="0" smtClean="0">
                <a:solidFill>
                  <a:schemeClr val="bg1"/>
                </a:solidFill>
              </a:rPr>
              <a:t>- </a:t>
            </a:r>
            <a:r>
              <a:rPr lang="pl-PL" sz="5400" b="1" dirty="0" smtClean="0">
                <a:solidFill>
                  <a:schemeClr val="bg1"/>
                </a:solidFill>
              </a:rPr>
              <a:t>pomyślny los</a:t>
            </a:r>
            <a:r>
              <a:rPr lang="pl-PL" sz="5400" dirty="0" smtClean="0">
                <a:solidFill>
                  <a:schemeClr val="bg1"/>
                </a:solidFill>
              </a:rPr>
              <a:t>. </a:t>
            </a:r>
            <a:br>
              <a:rPr lang="pl-PL" sz="5400" dirty="0" smtClean="0">
                <a:solidFill>
                  <a:schemeClr val="bg1"/>
                </a:solidFill>
              </a:rPr>
            </a:br>
            <a:r>
              <a:rPr lang="pl-PL" sz="5400" dirty="0">
                <a:solidFill>
                  <a:schemeClr val="bg1"/>
                </a:solidFill>
              </a:rPr>
              <a:t>P</a:t>
            </a:r>
            <a:r>
              <a:rPr lang="pl-PL" sz="5400" dirty="0" smtClean="0">
                <a:solidFill>
                  <a:schemeClr val="bg1"/>
                </a:solidFill>
              </a:rPr>
              <a:t>rzy </a:t>
            </a:r>
            <a:r>
              <a:rPr lang="pl-PL" sz="5400" b="1" dirty="0">
                <a:solidFill>
                  <a:schemeClr val="bg1"/>
                </a:solidFill>
              </a:rPr>
              <a:t>pomyślnym losie</a:t>
            </a:r>
            <a:r>
              <a:rPr lang="pl-PL" sz="5400" dirty="0">
                <a:solidFill>
                  <a:schemeClr val="bg1"/>
                </a:solidFill>
              </a:rPr>
              <a:t> jest łatwiejsze do osiągnięcia: staje się prawdopodobnie </a:t>
            </a:r>
            <a:r>
              <a:rPr lang="pl-PL" sz="5400" dirty="0" smtClean="0">
                <a:solidFill>
                  <a:schemeClr val="bg1"/>
                </a:solidFill>
              </a:rPr>
              <a:t>jeszcze </a:t>
            </a:r>
            <a:r>
              <a:rPr lang="pl-PL" sz="5400" dirty="0">
                <a:solidFill>
                  <a:schemeClr val="bg1"/>
                </a:solidFill>
              </a:rPr>
              <a:t>łatwiejsze, gdy zespoli się z nim także </a:t>
            </a:r>
            <a:r>
              <a:rPr lang="pl-PL" sz="5400" b="1" dirty="0">
                <a:solidFill>
                  <a:schemeClr val="bg1"/>
                </a:solidFill>
              </a:rPr>
              <a:t>szczęście życiowe</a:t>
            </a:r>
            <a:r>
              <a:rPr lang="pl-PL" sz="5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5825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2505" y="141784"/>
            <a:ext cx="116064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2. Szczęście </a:t>
            </a:r>
            <a:r>
              <a:rPr lang="pl-PL" sz="5400" dirty="0" smtClean="0">
                <a:solidFill>
                  <a:schemeClr val="bg1"/>
                </a:solidFill>
              </a:rPr>
              <a:t>– </a:t>
            </a:r>
            <a:r>
              <a:rPr lang="pl-PL" sz="5400" b="1" dirty="0" smtClean="0">
                <a:solidFill>
                  <a:schemeClr val="bg1"/>
                </a:solidFill>
              </a:rPr>
              <a:t>pasmo radości </a:t>
            </a:r>
            <a:r>
              <a:rPr lang="pl-PL" sz="5400" b="1" dirty="0">
                <a:solidFill>
                  <a:schemeClr val="bg1"/>
                </a:solidFill>
              </a:rPr>
              <a:t>i rozkoszy</a:t>
            </a:r>
            <a:r>
              <a:rPr lang="pl-PL" sz="5400" dirty="0">
                <a:solidFill>
                  <a:schemeClr val="bg1"/>
                </a:solidFill>
              </a:rPr>
              <a:t>. </a:t>
            </a:r>
            <a:r>
              <a:rPr lang="pl-PL" sz="5400" dirty="0" smtClean="0">
                <a:solidFill>
                  <a:schemeClr val="bg1"/>
                </a:solidFill>
              </a:rPr>
              <a:t/>
            </a:r>
            <a:br>
              <a:rPr lang="pl-PL" sz="5400" dirty="0" smtClean="0">
                <a:solidFill>
                  <a:schemeClr val="bg1"/>
                </a:solidFill>
              </a:rPr>
            </a:br>
            <a:r>
              <a:rPr lang="pl-PL" sz="5400" dirty="0">
                <a:solidFill>
                  <a:schemeClr val="bg1"/>
                </a:solidFill>
              </a:rPr>
              <a:t>J</a:t>
            </a:r>
            <a:r>
              <a:rPr lang="pl-PL" sz="5400" dirty="0" smtClean="0">
                <a:solidFill>
                  <a:schemeClr val="bg1"/>
                </a:solidFill>
              </a:rPr>
              <a:t>est </a:t>
            </a:r>
            <a:r>
              <a:rPr lang="pl-PL" sz="5400" dirty="0">
                <a:solidFill>
                  <a:schemeClr val="bg1"/>
                </a:solidFill>
              </a:rPr>
              <a:t>tym przyjemniejsze, im więcej zawiera w sobie intensywnych radości i rozkoszy, czyli gdy zespoli się z nim także </a:t>
            </a:r>
            <a:r>
              <a:rPr lang="pl-PL" sz="5400" b="1" dirty="0">
                <a:solidFill>
                  <a:schemeClr val="bg1"/>
                </a:solidFill>
              </a:rPr>
              <a:t>szczęście psychologiczne</a:t>
            </a:r>
            <a:r>
              <a:rPr lang="pl-PL" sz="5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474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337" y="123599"/>
            <a:ext cx="1187115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3. Szczęście </a:t>
            </a:r>
            <a:r>
              <a:rPr lang="pl-PL" sz="5400" dirty="0" smtClean="0">
                <a:solidFill>
                  <a:schemeClr val="bg1"/>
                </a:solidFill>
              </a:rPr>
              <a:t>– </a:t>
            </a:r>
            <a:r>
              <a:rPr lang="pl-PL" sz="5400" b="1" dirty="0" smtClean="0">
                <a:solidFill>
                  <a:schemeClr val="bg1"/>
                </a:solidFill>
              </a:rPr>
              <a:t>posiadanie wielu </a:t>
            </a:r>
            <a:r>
              <a:rPr lang="pl-PL" sz="5400" b="1" dirty="0">
                <a:solidFill>
                  <a:schemeClr val="bg1"/>
                </a:solidFill>
              </a:rPr>
              <a:t>dóbr.</a:t>
            </a:r>
            <a:r>
              <a:rPr lang="pl-PL" sz="5400" dirty="0">
                <a:solidFill>
                  <a:schemeClr val="bg1"/>
                </a:solidFill>
              </a:rPr>
              <a:t> </a:t>
            </a:r>
            <a:r>
              <a:rPr lang="pl-PL" sz="5400" dirty="0" smtClean="0">
                <a:solidFill>
                  <a:schemeClr val="bg1"/>
                </a:solidFill>
              </a:rPr>
              <a:t/>
            </a:r>
            <a:br>
              <a:rPr lang="pl-PL" sz="5400" dirty="0" smtClean="0">
                <a:solidFill>
                  <a:schemeClr val="bg1"/>
                </a:solidFill>
              </a:rPr>
            </a:br>
            <a:r>
              <a:rPr lang="pl-PL" sz="5400" dirty="0" smtClean="0">
                <a:solidFill>
                  <a:schemeClr val="bg1"/>
                </a:solidFill>
              </a:rPr>
              <a:t>Posiadanie </a:t>
            </a:r>
            <a:r>
              <a:rPr lang="pl-PL" sz="5400" dirty="0">
                <a:solidFill>
                  <a:schemeClr val="bg1"/>
                </a:solidFill>
              </a:rPr>
              <a:t>ich wzmaga jeszcze </a:t>
            </a:r>
            <a:r>
              <a:rPr lang="pl-PL" sz="5400" b="1" dirty="0">
                <a:solidFill>
                  <a:schemeClr val="bg1"/>
                </a:solidFill>
              </a:rPr>
              <a:t>wartość życia </a:t>
            </a:r>
            <a:r>
              <a:rPr lang="pl-PL" sz="5400" dirty="0">
                <a:solidFill>
                  <a:schemeClr val="bg1"/>
                </a:solidFill>
              </a:rPr>
              <a:t>szczęśliwego. Jest ono jeszcze cenniejsze, gdy zespala się z eudajmonią, posiadaniem </a:t>
            </a:r>
            <a:r>
              <a:rPr lang="pl-PL" sz="5400" b="1" dirty="0">
                <a:solidFill>
                  <a:schemeClr val="bg1"/>
                </a:solidFill>
              </a:rPr>
              <a:t>najwyższych dóbr</a:t>
            </a:r>
            <a:r>
              <a:rPr lang="pl-PL" sz="5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333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6463" y="234298"/>
            <a:ext cx="1147010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>
                <a:solidFill>
                  <a:schemeClr val="bg1"/>
                </a:solidFill>
              </a:rPr>
              <a:t>4. Pojęcie szczęścia jako </a:t>
            </a:r>
            <a:r>
              <a:rPr lang="pl-PL" sz="5400" b="1" dirty="0">
                <a:solidFill>
                  <a:schemeClr val="bg1"/>
                </a:solidFill>
              </a:rPr>
              <a:t>zadowolenia z życia </a:t>
            </a:r>
            <a:r>
              <a:rPr lang="pl-PL" sz="5400" dirty="0" smtClean="0">
                <a:solidFill>
                  <a:schemeClr val="bg1"/>
                </a:solidFill>
              </a:rPr>
              <a:t/>
            </a:r>
            <a:br>
              <a:rPr lang="pl-PL" sz="5400" dirty="0" smtClean="0">
                <a:solidFill>
                  <a:schemeClr val="bg1"/>
                </a:solidFill>
              </a:rPr>
            </a:br>
            <a:r>
              <a:rPr lang="pl-PL" sz="5400" dirty="0" smtClean="0">
                <a:solidFill>
                  <a:schemeClr val="bg1"/>
                </a:solidFill>
              </a:rPr>
              <a:t>Nie </a:t>
            </a:r>
            <a:r>
              <a:rPr lang="pl-PL" sz="5400" dirty="0">
                <a:solidFill>
                  <a:schemeClr val="bg1"/>
                </a:solidFill>
              </a:rPr>
              <a:t>jest tak proste jak tamte trzy. </a:t>
            </a:r>
            <a:endParaRPr lang="pl-PL" sz="5400" dirty="0" smtClean="0">
              <a:solidFill>
                <a:schemeClr val="bg1"/>
              </a:solidFill>
            </a:endParaRPr>
          </a:p>
          <a:p>
            <a:r>
              <a:rPr lang="pl-PL" sz="5400" b="1" dirty="0">
                <a:solidFill>
                  <a:schemeClr val="bg1"/>
                </a:solidFill>
              </a:rPr>
              <a:t>Cierpienie</a:t>
            </a:r>
            <a:r>
              <a:rPr lang="pl-PL" sz="5400" dirty="0">
                <a:solidFill>
                  <a:schemeClr val="bg1"/>
                </a:solidFill>
              </a:rPr>
              <a:t> uczy </a:t>
            </a:r>
            <a:r>
              <a:rPr lang="pl-PL" sz="5400" dirty="0" smtClean="0">
                <a:solidFill>
                  <a:schemeClr val="bg1"/>
                </a:solidFill>
              </a:rPr>
              <a:t>prawdy </a:t>
            </a:r>
            <a:r>
              <a:rPr lang="pl-PL" sz="5400" dirty="0">
                <a:solidFill>
                  <a:schemeClr val="bg1"/>
                </a:solidFill>
              </a:rPr>
              <a:t>o życiu. Budzi człowieka z marzycielstwa. </a:t>
            </a:r>
          </a:p>
        </p:txBody>
      </p:sp>
    </p:spTree>
    <p:extLst>
      <p:ext uri="{BB962C8B-B14F-4D97-AF65-F5344CB8AC3E}">
        <p14:creationId xmlns:p14="http://schemas.microsoft.com/office/powerpoint/2010/main" val="23226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04602" y="588324"/>
            <a:ext cx="6019800" cy="1143000"/>
          </a:xfrm>
        </p:spPr>
        <p:txBody>
          <a:bodyPr>
            <a:normAutofit/>
          </a:bodyPr>
          <a:lstStyle/>
          <a:p>
            <a:r>
              <a:rPr lang="pl-PL" sz="5400" dirty="0" smtClean="0">
                <a:solidFill>
                  <a:schemeClr val="bg1"/>
                </a:solidFill>
              </a:rPr>
              <a:t>Egocentryzm</a:t>
            </a:r>
            <a:endParaRPr lang="pl-PL" sz="5400" dirty="0">
              <a:solidFill>
                <a:schemeClr val="bg1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404602" y="2777066"/>
            <a:ext cx="5339598" cy="3182576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</a:rPr>
              <a:t>Moje szczęście: </a:t>
            </a:r>
          </a:p>
          <a:p>
            <a:r>
              <a:rPr lang="pl-PL" sz="4000" dirty="0" smtClean="0">
                <a:solidFill>
                  <a:schemeClr val="bg1"/>
                </a:solidFill>
              </a:rPr>
              <a:t>subiektywne, </a:t>
            </a:r>
          </a:p>
          <a:p>
            <a:r>
              <a:rPr lang="pl-PL" sz="4000" dirty="0" smtClean="0">
                <a:solidFill>
                  <a:schemeClr val="bg1"/>
                </a:solidFill>
              </a:rPr>
              <a:t>zmienne, </a:t>
            </a:r>
          </a:p>
          <a:p>
            <a:r>
              <a:rPr lang="pl-PL" sz="4000" dirty="0" smtClean="0">
                <a:solidFill>
                  <a:schemeClr val="bg1"/>
                </a:solidFill>
              </a:rPr>
              <a:t>bez ograniczeń</a:t>
            </a:r>
            <a:endParaRPr lang="pl-PL" sz="4000" dirty="0">
              <a:solidFill>
                <a:schemeClr val="bg1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93811">
            <a:off x="248654" y="844936"/>
            <a:ext cx="4881613" cy="305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2531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9080</TotalTime>
  <Words>133</Words>
  <Application>Microsoft Office PowerPoint</Application>
  <PresentationFormat>Panoramiczny</PresentationFormat>
  <Paragraphs>20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Garamond</vt:lpstr>
      <vt:lpstr>Wingdings 3</vt:lpstr>
      <vt:lpstr>Wycinek</vt:lpstr>
      <vt:lpstr>Jaka to moralność?</vt:lpstr>
      <vt:lpstr>Prezentacja programu PowerPoint</vt:lpstr>
      <vt:lpstr>EUDAJMONIZM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Egocentryzm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Jaka to moralność?</dc:title>
  <dc:creator>Andrei Lysy</dc:creator>
  <cp:lastModifiedBy>Andrei Lysy</cp:lastModifiedBy>
  <cp:revision>54</cp:revision>
  <dcterms:created xsi:type="dcterms:W3CDTF">2019-10-01T15:47:10Z</dcterms:created>
  <dcterms:modified xsi:type="dcterms:W3CDTF">2019-11-04T09:26:31Z</dcterms:modified>
</cp:coreProperties>
</file>