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75" r:id="rId7"/>
    <p:sldId id="269" r:id="rId8"/>
    <p:sldId id="272" r:id="rId9"/>
    <p:sldId id="270" r:id="rId10"/>
    <p:sldId id="276" r:id="rId11"/>
    <p:sldId id="273" r:id="rId12"/>
    <p:sldId id="271" r:id="rId13"/>
    <p:sldId id="274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i Lysy" userId="ad1f23367c66d6a3" providerId="LiveId" clId="{65FF1E28-AF2C-4DD9-88F8-C5A5EDDBFE01}"/>
    <pc:docChg chg="undo custSel addSld modSld">
      <pc:chgData name="Andrei Lysy" userId="ad1f23367c66d6a3" providerId="LiveId" clId="{65FF1E28-AF2C-4DD9-88F8-C5A5EDDBFE01}" dt="2019-10-09T12:45:20.973" v="682" actId="255"/>
      <pc:docMkLst>
        <pc:docMk/>
      </pc:docMkLst>
      <pc:sldChg chg="modSp">
        <pc:chgData name="Andrei Lysy" userId="ad1f23367c66d6a3" providerId="LiveId" clId="{65FF1E28-AF2C-4DD9-88F8-C5A5EDDBFE01}" dt="2019-10-02T08:09:30.011" v="7" actId="5793"/>
        <pc:sldMkLst>
          <pc:docMk/>
          <pc:sldMk cId="2693085224" sldId="263"/>
        </pc:sldMkLst>
        <pc:spChg chg="mod">
          <ac:chgData name="Andrei Lysy" userId="ad1f23367c66d6a3" providerId="LiveId" clId="{65FF1E28-AF2C-4DD9-88F8-C5A5EDDBFE01}" dt="2019-10-02T08:09:30.011" v="7" actId="5793"/>
          <ac:spMkLst>
            <pc:docMk/>
            <pc:sldMk cId="2693085224" sldId="263"/>
            <ac:spMk id="2" creationId="{00000000-0000-0000-0000-000000000000}"/>
          </ac:spMkLst>
        </pc:spChg>
      </pc:sldChg>
      <pc:sldChg chg="addSp modSp">
        <pc:chgData name="Andrei Lysy" userId="ad1f23367c66d6a3" providerId="LiveId" clId="{65FF1E28-AF2C-4DD9-88F8-C5A5EDDBFE01}" dt="2019-10-09T12:43:39.510" v="677" actId="1076"/>
        <pc:sldMkLst>
          <pc:docMk/>
          <pc:sldMk cId="3711878764" sldId="268"/>
        </pc:sldMkLst>
        <pc:spChg chg="add mod">
          <ac:chgData name="Andrei Lysy" userId="ad1f23367c66d6a3" providerId="LiveId" clId="{65FF1E28-AF2C-4DD9-88F8-C5A5EDDBFE01}" dt="2019-10-09T12:43:39.510" v="677" actId="1076"/>
          <ac:spMkLst>
            <pc:docMk/>
            <pc:sldMk cId="3711878764" sldId="268"/>
            <ac:spMk id="3" creationId="{B4552BB4-810F-4EC0-A2DB-383E8C40B3AA}"/>
          </ac:spMkLst>
        </pc:spChg>
      </pc:sldChg>
      <pc:sldChg chg="modSp">
        <pc:chgData name="Andrei Lysy" userId="ad1f23367c66d6a3" providerId="LiveId" clId="{65FF1E28-AF2C-4DD9-88F8-C5A5EDDBFE01}" dt="2019-10-09T11:15:07.130" v="10" actId="113"/>
        <pc:sldMkLst>
          <pc:docMk/>
          <pc:sldMk cId="3459744888" sldId="269"/>
        </pc:sldMkLst>
        <pc:spChg chg="mod">
          <ac:chgData name="Andrei Lysy" userId="ad1f23367c66d6a3" providerId="LiveId" clId="{65FF1E28-AF2C-4DD9-88F8-C5A5EDDBFE01}" dt="2019-10-09T11:15:07.130" v="10" actId="113"/>
          <ac:spMkLst>
            <pc:docMk/>
            <pc:sldMk cId="3459744888" sldId="269"/>
            <ac:spMk id="2" creationId="{00000000-0000-0000-0000-000000000000}"/>
          </ac:spMkLst>
        </pc:spChg>
      </pc:sldChg>
      <pc:sldChg chg="modSp">
        <pc:chgData name="Andrei Lysy" userId="ad1f23367c66d6a3" providerId="LiveId" clId="{65FF1E28-AF2C-4DD9-88F8-C5A5EDDBFE01}" dt="2019-10-09T11:47:44.242" v="49" actId="255"/>
        <pc:sldMkLst>
          <pc:docMk/>
          <pc:sldMk cId="3356266072" sldId="270"/>
        </pc:sldMkLst>
        <pc:spChg chg="mod">
          <ac:chgData name="Andrei Lysy" userId="ad1f23367c66d6a3" providerId="LiveId" clId="{65FF1E28-AF2C-4DD9-88F8-C5A5EDDBFE01}" dt="2019-10-09T11:47:44.242" v="49" actId="255"/>
          <ac:spMkLst>
            <pc:docMk/>
            <pc:sldMk cId="3356266072" sldId="270"/>
            <ac:spMk id="2" creationId="{00000000-0000-0000-0000-000000000000}"/>
          </ac:spMkLst>
        </pc:spChg>
      </pc:sldChg>
      <pc:sldChg chg="modSp">
        <pc:chgData name="Andrei Lysy" userId="ad1f23367c66d6a3" providerId="LiveId" clId="{65FF1E28-AF2C-4DD9-88F8-C5A5EDDBFE01}" dt="2019-10-09T11:56:52.950" v="78" actId="20577"/>
        <pc:sldMkLst>
          <pc:docMk/>
          <pc:sldMk cId="1189835839" sldId="271"/>
        </pc:sldMkLst>
        <pc:spChg chg="mod">
          <ac:chgData name="Andrei Lysy" userId="ad1f23367c66d6a3" providerId="LiveId" clId="{65FF1E28-AF2C-4DD9-88F8-C5A5EDDBFE01}" dt="2019-10-09T11:56:52.950" v="78" actId="20577"/>
          <ac:spMkLst>
            <pc:docMk/>
            <pc:sldMk cId="1189835839" sldId="271"/>
            <ac:spMk id="2" creationId="{00000000-0000-0000-0000-000000000000}"/>
          </ac:spMkLst>
        </pc:spChg>
      </pc:sldChg>
      <pc:sldChg chg="modSp">
        <pc:chgData name="Andrei Lysy" userId="ad1f23367c66d6a3" providerId="LiveId" clId="{65FF1E28-AF2C-4DD9-88F8-C5A5EDDBFE01}" dt="2019-10-09T11:15:58.497" v="12" actId="1036"/>
        <pc:sldMkLst>
          <pc:docMk/>
          <pc:sldMk cId="4137892559" sldId="272"/>
        </pc:sldMkLst>
        <pc:spChg chg="mod">
          <ac:chgData name="Andrei Lysy" userId="ad1f23367c66d6a3" providerId="LiveId" clId="{65FF1E28-AF2C-4DD9-88F8-C5A5EDDBFE01}" dt="2019-10-09T11:15:58.497" v="12" actId="1036"/>
          <ac:spMkLst>
            <pc:docMk/>
            <pc:sldMk cId="4137892559" sldId="272"/>
            <ac:spMk id="2" creationId="{00000000-0000-0000-0000-000000000000}"/>
          </ac:spMkLst>
        </pc:spChg>
      </pc:sldChg>
      <pc:sldChg chg="modSp">
        <pc:chgData name="Andrei Lysy" userId="ad1f23367c66d6a3" providerId="LiveId" clId="{65FF1E28-AF2C-4DD9-88F8-C5A5EDDBFE01}" dt="2019-10-09T11:55:40.662" v="75" actId="113"/>
        <pc:sldMkLst>
          <pc:docMk/>
          <pc:sldMk cId="4176685119" sldId="273"/>
        </pc:sldMkLst>
        <pc:spChg chg="mod">
          <ac:chgData name="Andrei Lysy" userId="ad1f23367c66d6a3" providerId="LiveId" clId="{65FF1E28-AF2C-4DD9-88F8-C5A5EDDBFE01}" dt="2019-10-09T11:55:40.662" v="75" actId="113"/>
          <ac:spMkLst>
            <pc:docMk/>
            <pc:sldMk cId="4176685119" sldId="273"/>
            <ac:spMk id="2" creationId="{00000000-0000-0000-0000-000000000000}"/>
          </ac:spMkLst>
        </pc:spChg>
      </pc:sldChg>
      <pc:sldChg chg="addSp delSp modSp">
        <pc:chgData name="Andrei Lysy" userId="ad1f23367c66d6a3" providerId="LiveId" clId="{65FF1E28-AF2C-4DD9-88F8-C5A5EDDBFE01}" dt="2019-10-09T12:07:03.472" v="160" actId="255"/>
        <pc:sldMkLst>
          <pc:docMk/>
          <pc:sldMk cId="603936188" sldId="274"/>
        </pc:sldMkLst>
        <pc:spChg chg="mod">
          <ac:chgData name="Andrei Lysy" userId="ad1f23367c66d6a3" providerId="LiveId" clId="{65FF1E28-AF2C-4DD9-88F8-C5A5EDDBFE01}" dt="2019-10-09T12:05:55.505" v="109" actId="255"/>
          <ac:spMkLst>
            <pc:docMk/>
            <pc:sldMk cId="603936188" sldId="274"/>
            <ac:spMk id="2" creationId="{00000000-0000-0000-0000-000000000000}"/>
          </ac:spMkLst>
        </pc:spChg>
        <pc:spChg chg="mod">
          <ac:chgData name="Andrei Lysy" userId="ad1f23367c66d6a3" providerId="LiveId" clId="{65FF1E28-AF2C-4DD9-88F8-C5A5EDDBFE01}" dt="2019-10-09T12:07:03.472" v="160" actId="255"/>
          <ac:spMkLst>
            <pc:docMk/>
            <pc:sldMk cId="603936188" sldId="274"/>
            <ac:spMk id="3" creationId="{00000000-0000-0000-0000-000000000000}"/>
          </ac:spMkLst>
        </pc:spChg>
        <pc:spChg chg="add del mod">
          <ac:chgData name="Andrei Lysy" userId="ad1f23367c66d6a3" providerId="LiveId" clId="{65FF1E28-AF2C-4DD9-88F8-C5A5EDDBFE01}" dt="2019-10-09T12:05:13.615" v="100"/>
          <ac:spMkLst>
            <pc:docMk/>
            <pc:sldMk cId="603936188" sldId="274"/>
            <ac:spMk id="4" creationId="{429C480E-3F20-4895-A7A0-B4D917613263}"/>
          </ac:spMkLst>
        </pc:spChg>
      </pc:sldChg>
      <pc:sldChg chg="addSp modSp add">
        <pc:chgData name="Andrei Lysy" userId="ad1f23367c66d6a3" providerId="LiveId" clId="{65FF1E28-AF2C-4DD9-88F8-C5A5EDDBFE01}" dt="2019-10-09T12:45:20.973" v="682" actId="255"/>
        <pc:sldMkLst>
          <pc:docMk/>
          <pc:sldMk cId="4147935689" sldId="275"/>
        </pc:sldMkLst>
        <pc:spChg chg="mod">
          <ac:chgData name="Andrei Lysy" userId="ad1f23367c66d6a3" providerId="LiveId" clId="{65FF1E28-AF2C-4DD9-88F8-C5A5EDDBFE01}" dt="2019-10-09T12:45:20.973" v="682" actId="255"/>
          <ac:spMkLst>
            <pc:docMk/>
            <pc:sldMk cId="4147935689" sldId="275"/>
            <ac:spMk id="2" creationId="{91B3014F-9F8A-4452-9B6F-31B0CA3F8112}"/>
          </ac:spMkLst>
        </pc:spChg>
        <pc:picChg chg="add mod">
          <ac:chgData name="Andrei Lysy" userId="ad1f23367c66d6a3" providerId="LiveId" clId="{65FF1E28-AF2C-4DD9-88F8-C5A5EDDBFE01}" dt="2019-10-09T12:45:08.031" v="680" actId="1076"/>
          <ac:picMkLst>
            <pc:docMk/>
            <pc:sldMk cId="4147935689" sldId="275"/>
            <ac:picMk id="5" creationId="{688DC6BC-F313-4D7D-8004-8B2E3A16103D}"/>
          </ac:picMkLst>
        </pc:picChg>
      </pc:sldChg>
      <pc:sldChg chg="modSp add">
        <pc:chgData name="Andrei Lysy" userId="ad1f23367c66d6a3" providerId="LiveId" clId="{65FF1E28-AF2C-4DD9-88F8-C5A5EDDBFE01}" dt="2019-10-09T11:49:11.427" v="73" actId="20577"/>
        <pc:sldMkLst>
          <pc:docMk/>
          <pc:sldMk cId="2975710964" sldId="276"/>
        </pc:sldMkLst>
        <pc:spChg chg="mod">
          <ac:chgData name="Andrei Lysy" userId="ad1f23367c66d6a3" providerId="LiveId" clId="{65FF1E28-AF2C-4DD9-88F8-C5A5EDDBFE01}" dt="2019-10-09T11:49:11.427" v="73" actId="20577"/>
          <ac:spMkLst>
            <pc:docMk/>
            <pc:sldMk cId="2975710964" sldId="276"/>
            <ac:spMk id="2" creationId="{2DAD4CE5-E43D-469A-AA1C-E12412BA7C25}"/>
          </ac:spMkLst>
        </pc:spChg>
      </pc:sldChg>
      <pc:sldChg chg="modSp add">
        <pc:chgData name="Andrei Lysy" userId="ad1f23367c66d6a3" providerId="LiveId" clId="{65FF1E28-AF2C-4DD9-88F8-C5A5EDDBFE01}" dt="2019-10-09T12:16:08.918" v="198"/>
        <pc:sldMkLst>
          <pc:docMk/>
          <pc:sldMk cId="3648568698" sldId="277"/>
        </pc:sldMkLst>
        <pc:spChg chg="mod">
          <ac:chgData name="Andrei Lysy" userId="ad1f23367c66d6a3" providerId="LiveId" clId="{65FF1E28-AF2C-4DD9-88F8-C5A5EDDBFE01}" dt="2019-10-09T12:10:03.085" v="175" actId="20577"/>
          <ac:spMkLst>
            <pc:docMk/>
            <pc:sldMk cId="3648568698" sldId="277"/>
            <ac:spMk id="2" creationId="{38CBB1C5-8986-4DF4-9305-44379390BABF}"/>
          </ac:spMkLst>
        </pc:spChg>
        <pc:spChg chg="mod">
          <ac:chgData name="Andrei Lysy" userId="ad1f23367c66d6a3" providerId="LiveId" clId="{65FF1E28-AF2C-4DD9-88F8-C5A5EDDBFE01}" dt="2019-10-09T12:16:08.918" v="198"/>
          <ac:spMkLst>
            <pc:docMk/>
            <pc:sldMk cId="3648568698" sldId="277"/>
            <ac:spMk id="3" creationId="{EA8020C6-75A6-42E7-99F3-669EA1C44F63}"/>
          </ac:spMkLst>
        </pc:spChg>
      </pc:sldChg>
      <pc:sldChg chg="modSp add">
        <pc:chgData name="Andrei Lysy" userId="ad1f23367c66d6a3" providerId="LiveId" clId="{65FF1E28-AF2C-4DD9-88F8-C5A5EDDBFE01}" dt="2019-10-09T12:20:08.146" v="226" actId="14100"/>
        <pc:sldMkLst>
          <pc:docMk/>
          <pc:sldMk cId="1951081338" sldId="278"/>
        </pc:sldMkLst>
        <pc:spChg chg="mod">
          <ac:chgData name="Andrei Lysy" userId="ad1f23367c66d6a3" providerId="LiveId" clId="{65FF1E28-AF2C-4DD9-88F8-C5A5EDDBFE01}" dt="2019-10-09T12:19:09.594" v="218" actId="20577"/>
          <ac:spMkLst>
            <pc:docMk/>
            <pc:sldMk cId="1951081338" sldId="278"/>
            <ac:spMk id="2" creationId="{9CD31345-4BD2-4659-9E27-DF7B3860B4E7}"/>
          </ac:spMkLst>
        </pc:spChg>
        <pc:spChg chg="mod">
          <ac:chgData name="Andrei Lysy" userId="ad1f23367c66d6a3" providerId="LiveId" clId="{65FF1E28-AF2C-4DD9-88F8-C5A5EDDBFE01}" dt="2019-10-09T12:20:08.146" v="226" actId="14100"/>
          <ac:spMkLst>
            <pc:docMk/>
            <pc:sldMk cId="1951081338" sldId="278"/>
            <ac:spMk id="3" creationId="{45B9AEC4-7A24-467C-A5AD-D034DB4B10E4}"/>
          </ac:spMkLst>
        </pc:spChg>
      </pc:sldChg>
      <pc:sldChg chg="modSp add">
        <pc:chgData name="Andrei Lysy" userId="ad1f23367c66d6a3" providerId="LiveId" clId="{65FF1E28-AF2C-4DD9-88F8-C5A5EDDBFE01}" dt="2019-10-09T12:23:44.962" v="304" actId="6549"/>
        <pc:sldMkLst>
          <pc:docMk/>
          <pc:sldMk cId="3436855111" sldId="279"/>
        </pc:sldMkLst>
        <pc:spChg chg="mod">
          <ac:chgData name="Andrei Lysy" userId="ad1f23367c66d6a3" providerId="LiveId" clId="{65FF1E28-AF2C-4DD9-88F8-C5A5EDDBFE01}" dt="2019-10-09T12:22:36.410" v="254" actId="20577"/>
          <ac:spMkLst>
            <pc:docMk/>
            <pc:sldMk cId="3436855111" sldId="279"/>
            <ac:spMk id="2" creationId="{797F8CD5-0F8C-4AF1-8CC9-D5EC08A70F2A}"/>
          </ac:spMkLst>
        </pc:spChg>
        <pc:spChg chg="mod">
          <ac:chgData name="Andrei Lysy" userId="ad1f23367c66d6a3" providerId="LiveId" clId="{65FF1E28-AF2C-4DD9-88F8-C5A5EDDBFE01}" dt="2019-10-09T12:23:44.962" v="304" actId="6549"/>
          <ac:spMkLst>
            <pc:docMk/>
            <pc:sldMk cId="3436855111" sldId="279"/>
            <ac:spMk id="3" creationId="{6D6354DE-9D86-484B-AF16-BB3E4DCD8B2B}"/>
          </ac:spMkLst>
        </pc:spChg>
      </pc:sldChg>
      <pc:sldChg chg="modSp add">
        <pc:chgData name="Andrei Lysy" userId="ad1f23367c66d6a3" providerId="LiveId" clId="{65FF1E28-AF2C-4DD9-88F8-C5A5EDDBFE01}" dt="2019-10-09T12:26:11.627" v="380" actId="20577"/>
        <pc:sldMkLst>
          <pc:docMk/>
          <pc:sldMk cId="3806716388" sldId="280"/>
        </pc:sldMkLst>
        <pc:spChg chg="mod">
          <ac:chgData name="Andrei Lysy" userId="ad1f23367c66d6a3" providerId="LiveId" clId="{65FF1E28-AF2C-4DD9-88F8-C5A5EDDBFE01}" dt="2019-10-09T12:24:53.435" v="328" actId="20577"/>
          <ac:spMkLst>
            <pc:docMk/>
            <pc:sldMk cId="3806716388" sldId="280"/>
            <ac:spMk id="2" creationId="{6C913C81-0532-4691-902F-33A471047D42}"/>
          </ac:spMkLst>
        </pc:spChg>
        <pc:spChg chg="mod">
          <ac:chgData name="Andrei Lysy" userId="ad1f23367c66d6a3" providerId="LiveId" clId="{65FF1E28-AF2C-4DD9-88F8-C5A5EDDBFE01}" dt="2019-10-09T12:26:11.627" v="380" actId="20577"/>
          <ac:spMkLst>
            <pc:docMk/>
            <pc:sldMk cId="3806716388" sldId="280"/>
            <ac:spMk id="3" creationId="{7DB52F09-9CF7-4BF4-BED5-ADEC70763472}"/>
          </ac:spMkLst>
        </pc:spChg>
      </pc:sldChg>
      <pc:sldChg chg="modSp add">
        <pc:chgData name="Andrei Lysy" userId="ad1f23367c66d6a3" providerId="LiveId" clId="{65FF1E28-AF2C-4DD9-88F8-C5A5EDDBFE01}" dt="2019-10-09T12:30:19.679" v="423" actId="14100"/>
        <pc:sldMkLst>
          <pc:docMk/>
          <pc:sldMk cId="684321832" sldId="281"/>
        </pc:sldMkLst>
        <pc:spChg chg="mod">
          <ac:chgData name="Andrei Lysy" userId="ad1f23367c66d6a3" providerId="LiveId" clId="{65FF1E28-AF2C-4DD9-88F8-C5A5EDDBFE01}" dt="2019-10-09T12:28:52.454" v="410" actId="20577"/>
          <ac:spMkLst>
            <pc:docMk/>
            <pc:sldMk cId="684321832" sldId="281"/>
            <ac:spMk id="2" creationId="{1D25234B-488D-4796-ACD4-31972D38DC41}"/>
          </ac:spMkLst>
        </pc:spChg>
        <pc:spChg chg="mod">
          <ac:chgData name="Andrei Lysy" userId="ad1f23367c66d6a3" providerId="LiveId" clId="{65FF1E28-AF2C-4DD9-88F8-C5A5EDDBFE01}" dt="2019-10-09T12:30:19.679" v="423" actId="14100"/>
          <ac:spMkLst>
            <pc:docMk/>
            <pc:sldMk cId="684321832" sldId="281"/>
            <ac:spMk id="3" creationId="{81BC902E-65E7-4952-A704-E21C32C2C634}"/>
          </ac:spMkLst>
        </pc:spChg>
      </pc:sldChg>
      <pc:sldChg chg="modSp add">
        <pc:chgData name="Andrei Lysy" userId="ad1f23367c66d6a3" providerId="LiveId" clId="{65FF1E28-AF2C-4DD9-88F8-C5A5EDDBFE01}" dt="2019-10-09T12:33:41.816" v="521" actId="20577"/>
        <pc:sldMkLst>
          <pc:docMk/>
          <pc:sldMk cId="2288950900" sldId="282"/>
        </pc:sldMkLst>
        <pc:spChg chg="mod">
          <ac:chgData name="Andrei Lysy" userId="ad1f23367c66d6a3" providerId="LiveId" clId="{65FF1E28-AF2C-4DD9-88F8-C5A5EDDBFE01}" dt="2019-10-09T12:33:04.391" v="513" actId="113"/>
          <ac:spMkLst>
            <pc:docMk/>
            <pc:sldMk cId="2288950900" sldId="282"/>
            <ac:spMk id="2" creationId="{C2D954B2-6709-4837-A064-4CF0C04778EB}"/>
          </ac:spMkLst>
        </pc:spChg>
        <pc:spChg chg="mod">
          <ac:chgData name="Andrei Lysy" userId="ad1f23367c66d6a3" providerId="LiveId" clId="{65FF1E28-AF2C-4DD9-88F8-C5A5EDDBFE01}" dt="2019-10-09T12:33:41.816" v="521" actId="20577"/>
          <ac:spMkLst>
            <pc:docMk/>
            <pc:sldMk cId="2288950900" sldId="282"/>
            <ac:spMk id="3" creationId="{E5500EDE-8989-4FB8-BEC8-84BC3686565B}"/>
          </ac:spMkLst>
        </pc:spChg>
      </pc:sldChg>
      <pc:sldChg chg="modSp add">
        <pc:chgData name="Andrei Lysy" userId="ad1f23367c66d6a3" providerId="LiveId" clId="{65FF1E28-AF2C-4DD9-88F8-C5A5EDDBFE01}" dt="2019-10-09T12:39:21.506" v="612" actId="20577"/>
        <pc:sldMkLst>
          <pc:docMk/>
          <pc:sldMk cId="486786492" sldId="283"/>
        </pc:sldMkLst>
        <pc:spChg chg="mod">
          <ac:chgData name="Andrei Lysy" userId="ad1f23367c66d6a3" providerId="LiveId" clId="{65FF1E28-AF2C-4DD9-88F8-C5A5EDDBFE01}" dt="2019-10-09T12:37:20.783" v="568" actId="20577"/>
          <ac:spMkLst>
            <pc:docMk/>
            <pc:sldMk cId="486786492" sldId="283"/>
            <ac:spMk id="2" creationId="{6CAF501B-E9F2-49CD-A851-3FF821F394A2}"/>
          </ac:spMkLst>
        </pc:spChg>
        <pc:spChg chg="mod">
          <ac:chgData name="Andrei Lysy" userId="ad1f23367c66d6a3" providerId="LiveId" clId="{65FF1E28-AF2C-4DD9-88F8-C5A5EDDBFE01}" dt="2019-10-09T12:39:21.506" v="612" actId="20577"/>
          <ac:spMkLst>
            <pc:docMk/>
            <pc:sldMk cId="486786492" sldId="283"/>
            <ac:spMk id="3" creationId="{D2B5F719-98DF-4CCB-B124-F47F70F0BC04}"/>
          </ac:spMkLst>
        </pc:spChg>
      </pc:sldChg>
      <pc:sldChg chg="modSp add">
        <pc:chgData name="Andrei Lysy" userId="ad1f23367c66d6a3" providerId="LiveId" clId="{65FF1E28-AF2C-4DD9-88F8-C5A5EDDBFE01}" dt="2019-10-09T12:40:49.445" v="664" actId="20577"/>
        <pc:sldMkLst>
          <pc:docMk/>
          <pc:sldMk cId="2237617300" sldId="284"/>
        </pc:sldMkLst>
        <pc:spChg chg="mod">
          <ac:chgData name="Andrei Lysy" userId="ad1f23367c66d6a3" providerId="LiveId" clId="{65FF1E28-AF2C-4DD9-88F8-C5A5EDDBFE01}" dt="2019-10-09T12:40:04.540" v="651" actId="20577"/>
          <ac:spMkLst>
            <pc:docMk/>
            <pc:sldMk cId="2237617300" sldId="284"/>
            <ac:spMk id="2" creationId="{0401BB4E-DC77-4B9C-B404-70C952DC957A}"/>
          </ac:spMkLst>
        </pc:spChg>
        <pc:spChg chg="mod">
          <ac:chgData name="Andrei Lysy" userId="ad1f23367c66d6a3" providerId="LiveId" clId="{65FF1E28-AF2C-4DD9-88F8-C5A5EDDBFE01}" dt="2019-10-09T12:40:49.445" v="664" actId="20577"/>
          <ac:spMkLst>
            <pc:docMk/>
            <pc:sldMk cId="2237617300" sldId="284"/>
            <ac:spMk id="3" creationId="{FA7BD3A9-B888-422F-99D4-C7A274F729D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webp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Jaka to moralność?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Czyli o tym jak dobrze żyć, </a:t>
            </a:r>
          </a:p>
          <a:p>
            <a:r>
              <a:rPr lang="pl-PL" dirty="0"/>
              <a:t>jak dobrym człowiekiem być, </a:t>
            </a:r>
          </a:p>
          <a:p>
            <a:r>
              <a:rPr lang="pl-PL" dirty="0"/>
              <a:t>no i jak drogą chrześcijańską do nieba się dostać?</a:t>
            </a:r>
          </a:p>
        </p:txBody>
      </p:sp>
    </p:spTree>
    <p:extLst>
      <p:ext uri="{BB962C8B-B14F-4D97-AF65-F5344CB8AC3E}">
        <p14:creationId xmlns:p14="http://schemas.microsoft.com/office/powerpoint/2010/main" val="2684164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AD4CE5-E43D-469A-AA1C-E12412BA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Głoszenie </a:t>
            </a:r>
            <a:r>
              <a:rPr lang="pl-PL" dirty="0"/>
              <a:t>„</a:t>
            </a:r>
            <a:r>
              <a:rPr lang="pl-PL" b="1" dirty="0"/>
              <a:t>tolerancji pozytywnej”</a:t>
            </a:r>
            <a:r>
              <a:rPr lang="pl-PL" dirty="0"/>
              <a:t>, </a:t>
            </a:r>
            <a:br>
              <a:rPr lang="pl-PL" dirty="0"/>
            </a:br>
            <a:r>
              <a:rPr lang="pl-PL" sz="3100" dirty="0"/>
              <a:t>tzn. </a:t>
            </a:r>
            <a:r>
              <a:rPr lang="pl-PL" sz="3100" b="1" dirty="0"/>
              <a:t>zakazującej </a:t>
            </a:r>
            <a:r>
              <a:rPr lang="pl-PL" sz="3100" dirty="0"/>
              <a:t>ogłaszania za prawdziwe jakichkolwiek </a:t>
            </a:r>
            <a:r>
              <a:rPr lang="pl-PL" sz="3100" b="1" dirty="0"/>
              <a:t>stałych i obowiązujących </a:t>
            </a:r>
            <a:r>
              <a:rPr lang="pl-PL" sz="3100" dirty="0"/>
              <a:t>poglądów religijnych, światopoglądowych, społecznych, politycznych i innych; </a:t>
            </a:r>
            <a:br>
              <a:rPr lang="pl-PL" sz="3100" dirty="0"/>
            </a:br>
            <a:r>
              <a:rPr lang="pl-PL" sz="3100" dirty="0"/>
              <a:t>a jednocześnie </a:t>
            </a:r>
            <a:r>
              <a:rPr lang="pl-PL" sz="3100" b="1" dirty="0"/>
              <a:t>zobowiązującej </a:t>
            </a:r>
            <a:r>
              <a:rPr lang="pl-PL" sz="3100" dirty="0"/>
              <a:t>do akceptacji </a:t>
            </a:r>
            <a:r>
              <a:rPr lang="pl-PL" sz="3100" b="1" dirty="0"/>
              <a:t>wszelkich odmiennych </a:t>
            </a:r>
            <a:r>
              <a:rPr lang="pl-PL" sz="3100" dirty="0"/>
              <a:t>od naszych postaw, </a:t>
            </a:r>
            <a:r>
              <a:rPr lang="pl-PL" sz="3100" dirty="0" err="1"/>
              <a:t>zachowań</a:t>
            </a:r>
            <a:r>
              <a:rPr lang="pl-PL" sz="3100" dirty="0"/>
              <a:t>, przekonań, wartościowań itd.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535D63D-579E-4291-BAA1-D9CFA354B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770">
            <a:off x="9934074" y="-26685"/>
            <a:ext cx="2286000" cy="2286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1311">
            <a:off x="9319196" y="3311977"/>
            <a:ext cx="2681760" cy="313289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017">
            <a:off x="256673" y="3972424"/>
            <a:ext cx="3601453" cy="270109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115">
            <a:off x="4507394" y="4076428"/>
            <a:ext cx="3808874" cy="249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1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385011"/>
            <a:ext cx="10058400" cy="3043989"/>
          </a:xfrm>
        </p:spPr>
        <p:txBody>
          <a:bodyPr>
            <a:normAutofit fontScale="90000"/>
          </a:bodyPr>
          <a:lstStyle/>
          <a:p>
            <a:r>
              <a:rPr lang="pl-PL" sz="2700" b="1" dirty="0"/>
              <a:t>Nowy sposób myślenia i widzenia świata</a:t>
            </a:r>
            <a:r>
              <a:rPr lang="pl-PL" sz="2700" dirty="0"/>
              <a:t> polegający na </a:t>
            </a:r>
            <a:r>
              <a:rPr lang="pl-PL" sz="2700" b="1" dirty="0"/>
              <a:t>odrzuceniu tego, co pewne, sprawdzone, jednoznaczne</a:t>
            </a:r>
            <a:r>
              <a:rPr lang="pl-PL" sz="2700" dirty="0"/>
              <a:t> - na rzecz agnostycyzmu, relatywizmu i sceptycyzmu. </a:t>
            </a:r>
            <a:br>
              <a:rPr lang="pl-PL" sz="2700" dirty="0"/>
            </a:br>
            <a:r>
              <a:rPr lang="pl-PL" sz="2700" dirty="0"/>
              <a:t>Znajduje to wyraz nawet w języku potocznym współczesnych polityków, dziennikarzy, naukowców i innych ludzi nadużywających bez przerwy relatywizującego wszelkie stwierdzenia - słowa </a:t>
            </a:r>
            <a:r>
              <a:rPr lang="pl-PL" sz="2700" b="1" dirty="0"/>
              <a:t>„jakby"</a:t>
            </a:r>
            <a:r>
              <a:rPr lang="pl-PL" sz="2700" dirty="0"/>
              <a:t>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5186">
            <a:off x="139602" y="3359041"/>
            <a:ext cx="3408938" cy="32010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8894">
            <a:off x="9691256" y="3348340"/>
            <a:ext cx="2436575" cy="341252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56" y="3308684"/>
            <a:ext cx="5081400" cy="325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85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489285"/>
            <a:ext cx="10058400" cy="3240504"/>
          </a:xfrm>
        </p:spPr>
        <p:txBody>
          <a:bodyPr>
            <a:noAutofit/>
          </a:bodyPr>
          <a:lstStyle/>
          <a:p>
            <a:r>
              <a:rPr lang="pl-PL" sz="2000" b="1" dirty="0"/>
              <a:t>Przenoszenie</a:t>
            </a:r>
            <a:r>
              <a:rPr lang="pl-PL" sz="2000" dirty="0"/>
              <a:t> w polityce i w działaniach społecznych </a:t>
            </a:r>
            <a:r>
              <a:rPr lang="pl-PL" sz="2000" b="1" dirty="0"/>
              <a:t>punktu ciężkości </a:t>
            </a:r>
            <a:r>
              <a:rPr lang="pl-PL" sz="2000" dirty="0"/>
              <a:t>z walki o władzę i zaspokojenie potrzeb wielkich podmiotów społecznych, takich jak państwo, naród, Kościół skupiający większość w danym kraju, </a:t>
            </a:r>
            <a:r>
              <a:rPr lang="pl-PL" sz="2000" b="1" dirty="0"/>
              <a:t>na rzecz zdecydowanej walki w interesie różnego rodzaju grup mniejszościowych </a:t>
            </a:r>
            <a:r>
              <a:rPr lang="pl-PL" sz="2000" dirty="0"/>
              <a:t>(religijnych, narodowościowych, seksualnych, i innych) oraz na rzecz idei globalnych (np. ruchy ekologiczne, feminizm, walka z molestowaniem itd. )</a:t>
            </a:r>
            <a:br>
              <a:rPr lang="pl-PL" sz="2000" dirty="0"/>
            </a:br>
            <a:r>
              <a:rPr lang="pl-PL" sz="2000" dirty="0"/>
              <a:t>Wyraża się to dość często w zjawisku tzw. </a:t>
            </a:r>
            <a:r>
              <a:rPr lang="pl-PL" sz="2000" b="1" dirty="0"/>
              <a:t>„poprawności politycznej".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565">
            <a:off x="142880" y="3756021"/>
            <a:ext cx="4197335" cy="280974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22" y="4021284"/>
            <a:ext cx="3818020" cy="262966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717">
            <a:off x="10568279" y="954504"/>
            <a:ext cx="1431759" cy="143175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128">
            <a:off x="9640412" y="4299297"/>
            <a:ext cx="2204401" cy="15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3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10625471" cy="2743200"/>
          </a:xfrm>
        </p:spPr>
        <p:txBody>
          <a:bodyPr>
            <a:noAutofit/>
          </a:bodyPr>
          <a:lstStyle/>
          <a:p>
            <a:r>
              <a:rPr lang="pl-PL" dirty="0"/>
              <a:t>Na postmodernistyczny klimat filozoficzny składają się więc następujące elementy: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sz="3600" b="1" dirty="0"/>
              <a:t>ANTY-ROZUM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4211" y="3086099"/>
            <a:ext cx="9421813" cy="3305175"/>
          </a:xfrm>
        </p:spPr>
        <p:txBody>
          <a:bodyPr>
            <a:normAutofit/>
          </a:bodyPr>
          <a:lstStyle/>
          <a:p>
            <a:r>
              <a:rPr lang="pl-PL" sz="2600" dirty="0"/>
              <a:t>w konsekwencji doprowadziło do tyranii wszechmocnego rozumu, który zamiast dać człowiekowi szczęście i poczucie bezpieczeństwa, przyniósł mu </a:t>
            </a:r>
            <a:r>
              <a:rPr lang="pl-PL" sz="2600" b="1" dirty="0"/>
              <a:t>lęk i poczucie olbrzymiego zagrożenia </a:t>
            </a:r>
            <a:r>
              <a:rPr lang="pl-PL" sz="2600" dirty="0"/>
              <a:t>(zwłaszcza ze strony broni masowej zagłady, dewastacji środowiska naturalnego i groźnych dla ludzkiej cywilizacji doświadczeń z zakresu genetyki).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990">
            <a:off x="9585902" y="4795668"/>
            <a:ext cx="2446422" cy="18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36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CBB1C5-8986-4DF4-9305-44379390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postmodernistyczny klimat filozoficzny składają się więc następujące elementy: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sz="3600" b="1" dirty="0"/>
              <a:t>ANTY-poznanie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A8020C6-75A6-42E7-99F3-669EA1C44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251200"/>
            <a:ext cx="9412288" cy="2743200"/>
          </a:xfrm>
        </p:spPr>
        <p:txBody>
          <a:bodyPr>
            <a:noAutofit/>
          </a:bodyPr>
          <a:lstStyle/>
          <a:p>
            <a:r>
              <a:rPr lang="pl-PL" sz="2400" dirty="0"/>
              <a:t>odrzucenie powszechnie przyjmowanej teorii poznania opierającej się na relacji: poznający poznaje prawdziwie i kompetentnie otaczającą go, i odbijającą się w jego umyśle rzeczywistość taką jaka jest. Postmoderniści odrzucają tę teorię, uważając, że umysł ludzki nie jest zbiornikiem obiektywnych pojęć, idei i myśli, a ludzkie poznanie bynajmniej nie odbija w umyśle poznającego człowieka otaczającej go rzeczywistości.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746">
            <a:off x="9791147" y="4144032"/>
            <a:ext cx="2198204" cy="226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68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D31345-4BD2-4659-9E27-DF7B3860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postmodernistyczny klimat filozoficzny składają się więc następujące elementy: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sz="3600" b="1" dirty="0"/>
              <a:t>ANTY-prawda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B9AEC4-7A24-467C-A5AD-D034DB4B1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3571875"/>
            <a:ext cx="9555163" cy="2867025"/>
          </a:xfrm>
        </p:spPr>
        <p:txBody>
          <a:bodyPr>
            <a:normAutofit/>
          </a:bodyPr>
          <a:lstStyle/>
          <a:p>
            <a:r>
              <a:rPr lang="pl-PL" sz="2600" dirty="0"/>
              <a:t>odrzucenie wiary w istnienie autonomicznego, niezależnego podmiotu poznania i obiektywnego świata, który jako taki może być przez ten podmiot obiektywnie poznany. Według postmodernistów to, co poznajemy, nie jest i nigdy nie będzie prawdą obiektywną, lecz jedynie idealizującą, subiektywną interpretacją i twórczą grą językową. Nie ma zatem prawdy obiektywnej.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629">
            <a:off x="9780199" y="1831206"/>
            <a:ext cx="2170477" cy="21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81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7F8CD5-0F8C-4AF1-8CC9-D5EC08A70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postmodernistyczny klimat filozoficzny składają się więc następujące elementy: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sz="3600" b="1" dirty="0"/>
              <a:t>ANTY-historia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6354DE-9D86-484B-AF16-BB3E4DCD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251200"/>
            <a:ext cx="9964738" cy="3302000"/>
          </a:xfrm>
        </p:spPr>
        <p:txBody>
          <a:bodyPr>
            <a:normAutofit/>
          </a:bodyPr>
          <a:lstStyle/>
          <a:p>
            <a:r>
              <a:rPr lang="pl-PL" sz="2400" dirty="0"/>
              <a:t>człowiek jest istotą uwarunkowaną przez historię, tradycję i mnóstwo innych czynników, które składają się na kontekst społeczny, moralny, religijny, intelektualny, technologiczny i inny, jakie go ukształtowały. Nie ma zatem mowy ani o wolności woli, ani też o obiektywnym poznaniu świata, bowiem proces poznawania każdego człowieka jest całkowicie uzależniony od owych najróżniejszych wpływów, które go ukształtowały i nadal kształtują. Nie można więc „prawdziwie" orzekać o czymkolwiek.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551">
            <a:off x="9599482" y="1929313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5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913C81-0532-4691-902F-33A47104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postmodernistyczny klimat filozoficzny składają się więc następujące elementy: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sz="3600" b="1" dirty="0"/>
              <a:t>ANTY-fundamentalizm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B52F09-9CF7-4BF4-BED5-ADEC70763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343275"/>
            <a:ext cx="9964738" cy="2651125"/>
          </a:xfrm>
        </p:spPr>
        <p:txBody>
          <a:bodyPr>
            <a:normAutofit/>
          </a:bodyPr>
          <a:lstStyle/>
          <a:p>
            <a:r>
              <a:rPr lang="pl-PL" sz="2400" dirty="0"/>
              <a:t>odrzucenie możliwości osiągnięcia tez i prawd pewnych, niepodważalnych, </a:t>
            </a:r>
            <a:r>
              <a:rPr lang="pl-PL" sz="2400" dirty="0" err="1"/>
              <a:t>nieobalalnych</a:t>
            </a:r>
            <a:r>
              <a:rPr lang="pl-PL" sz="2400" dirty="0"/>
              <a:t> i niekwestionowalnych, które mogłyby być punktem wyjścia dla innych twierdzeń. Postmodernizm odrzuca klasycznie definiowaną prawdę i twierdzi, że człowiek nie jest w stanie osiągnąć jakiejkolwiek wiedzy ostatecznej. Wszystko, co wie, może być zakwestionowane.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099">
            <a:off x="9551822" y="2224992"/>
            <a:ext cx="2381582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16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25234B-488D-4796-ACD4-31972D38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postmodernistyczny klimat filozoficzny składają się więc następujące elementy: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sz="3600" b="1" dirty="0"/>
              <a:t>ANTY-demarkacja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1BC902E-65E7-4952-A704-E21C32C2C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600450"/>
            <a:ext cx="9717088" cy="2743200"/>
          </a:xfrm>
        </p:spPr>
        <p:txBody>
          <a:bodyPr>
            <a:normAutofit/>
          </a:bodyPr>
          <a:lstStyle/>
          <a:p>
            <a:r>
              <a:rPr lang="pl-PL" sz="2400" dirty="0"/>
              <a:t>programowe odrzucanie lub przekraczanie tradycyjnych, binarnych rozróżnień, wyrażających jakieś opozycje, a w filozofii starożytnej, średniowiecznej i nowożytnej przyjmowanych jako oczywiste, takich np. binarnych rozróżnień jak: obecność - nieobecność, istotny - nieistotny, realny - idealny, autentyczny - nieautentyczny, prawdziwy - nieprawdziwy, dobry - niedobry, mowa - pismo, umysł - ciało, podmiot - przedmiot itd.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6020">
            <a:off x="8983960" y="2376087"/>
            <a:ext cx="2834682" cy="147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21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D954B2-6709-4837-A064-4CF0C047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561474"/>
            <a:ext cx="10058400" cy="2867526"/>
          </a:xfrm>
        </p:spPr>
        <p:txBody>
          <a:bodyPr/>
          <a:lstStyle/>
          <a:p>
            <a:r>
              <a:rPr lang="pl-PL" dirty="0"/>
              <a:t>Na postmodernistyczny klimat filozoficzny składają się więc następujące elementy: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anty-struktura - </a:t>
            </a:r>
            <a:r>
              <a:rPr lang="pl-PL" b="1" dirty="0" err="1"/>
              <a:t>destrukcjonizm</a:t>
            </a:r>
            <a:endParaRPr lang="pl-PL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5500EDE-8989-4FB8-BEC8-84BC3686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3251199"/>
            <a:ext cx="10823575" cy="3235325"/>
          </a:xfrm>
        </p:spPr>
        <p:txBody>
          <a:bodyPr>
            <a:normAutofit/>
          </a:bodyPr>
          <a:lstStyle/>
          <a:p>
            <a:r>
              <a:rPr lang="pl-PL" sz="2400" dirty="0"/>
              <a:t>dążenie do negowania, demaskowania, demitologizowania, podważania, kwestionowania i destrukcji w stosunku do całej zastanej kultury, w stosunku do wszystkich istniejących w niej struktur, schematów, instytucji itd. Chociaż moderna odrzucała tzw. przesądy, zwłaszcza religijne i obyczajowe, to wysoko jednak ceniła prawo, ład, porządek i rozum naukowy. </a:t>
            </a:r>
            <a:r>
              <a:rPr lang="pl-PL" sz="2400" dirty="0" err="1"/>
              <a:t>Postmoderna</a:t>
            </a:r>
            <a:r>
              <a:rPr lang="pl-PL" sz="2400" dirty="0"/>
              <a:t> natomiast wszystko to odrzuca, a stawia na nieograniczoną niczym wolność, otwartość, tolerancję, pluralizm i globalizm.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659">
            <a:off x="9256921" y="2008176"/>
            <a:ext cx="3260139" cy="17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5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9093451" cy="1507067"/>
          </a:xfrm>
        </p:spPr>
        <p:txBody>
          <a:bodyPr>
            <a:normAutofit/>
          </a:bodyPr>
          <a:lstStyle/>
          <a:p>
            <a:r>
              <a:rPr lang="pl-PL" dirty="0"/>
              <a:t>02. W jakim świecie żyjemy?</a:t>
            </a:r>
            <a:br>
              <a:rPr lang="pl-PL" dirty="0"/>
            </a:br>
            <a:r>
              <a:rPr lang="pl-PL" dirty="0"/>
              <a:t>      Kilka słów o postmodernizmie…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5" y="801261"/>
            <a:ext cx="9243571" cy="3056865"/>
          </a:xfrm>
        </p:spPr>
      </p:pic>
    </p:spTree>
    <p:extLst>
      <p:ext uri="{BB962C8B-B14F-4D97-AF65-F5344CB8AC3E}">
        <p14:creationId xmlns:p14="http://schemas.microsoft.com/office/powerpoint/2010/main" val="4174812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AF501B-E9F2-49CD-A851-3FF821F3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08547"/>
            <a:ext cx="10058400" cy="2963779"/>
          </a:xfrm>
        </p:spPr>
        <p:txBody>
          <a:bodyPr/>
          <a:lstStyle/>
          <a:p>
            <a:r>
              <a:rPr lang="pl-PL" dirty="0"/>
              <a:t>Na postmodernistyczny klimat filozoficzny składają się więc następujące elementy: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anty-logika (metafizyka)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2B5F719-98DF-4CCB-B124-F47F70F0B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3429000"/>
            <a:ext cx="9631363" cy="3028950"/>
          </a:xfrm>
        </p:spPr>
        <p:txBody>
          <a:bodyPr>
            <a:normAutofit/>
          </a:bodyPr>
          <a:lstStyle/>
          <a:p>
            <a:r>
              <a:rPr lang="pl-PL" sz="2400" dirty="0"/>
              <a:t>całkowite </a:t>
            </a:r>
            <a:r>
              <a:rPr lang="pl-PL" sz="2400" dirty="0" err="1"/>
              <a:t>odrzuceniue</a:t>
            </a:r>
            <a:r>
              <a:rPr lang="pl-PL" sz="2400" dirty="0"/>
              <a:t> metafizyki, która przyjmuje istnienie </a:t>
            </a:r>
            <a:r>
              <a:rPr lang="pl-PL" sz="2400" dirty="0" err="1"/>
              <a:t>nieobalalnych</a:t>
            </a:r>
            <a:r>
              <a:rPr lang="pl-PL" sz="2400" dirty="0"/>
              <a:t>, oczywistych zasad, takich jak zasada niesprzeczności, tożsamości, przyczynowości; która szuka niezmiennej istoty rzeczy, która przyjmuje istnienie substancji, ducha, duszy, natury, osoby, itd. Odrzucenie metafizyki powoduje odrzucenie racjonalnego dojścia do transcendentnej nadprzyrodzonej rzeczywistości, co więcej, jest jej całkowitym zakwestionowaniem.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567">
            <a:off x="9207170" y="1941802"/>
            <a:ext cx="2850094" cy="171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86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01BB4E-DC77-4B9C-B404-70C952DC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04274"/>
            <a:ext cx="10058400" cy="3003883"/>
          </a:xfrm>
        </p:spPr>
        <p:txBody>
          <a:bodyPr/>
          <a:lstStyle/>
          <a:p>
            <a:r>
              <a:rPr lang="pl-PL" dirty="0"/>
              <a:t>Na postmodernistyczny klimat filozoficzny składają się więc następujące elementy: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anty-humanizm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7BD3A9-B888-422F-99D4-C7A274F72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324225"/>
            <a:ext cx="10498138" cy="302895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odrzucenie koncepcji człowieka jako racjonalnego i autonomicznego bytu; odrzucenie doktryny o uniwersalnej naturze człowieka; odrzucenie teorii o wyjątkowym, centralnym miejscu człowieka we wszechświecie (</a:t>
            </a:r>
            <a:r>
              <a:rPr lang="pl-PL" sz="2800" dirty="0" err="1">
                <a:solidFill>
                  <a:schemeClr val="bg1"/>
                </a:solidFill>
              </a:rPr>
              <a:t>kosmocentryzm</a:t>
            </a:r>
            <a:r>
              <a:rPr lang="pl-PL" sz="2800" dirty="0">
                <a:solidFill>
                  <a:schemeClr val="bg1"/>
                </a:solidFill>
              </a:rPr>
              <a:t> zamiast antropocentryzmu); odrzucenie rzekomego prawa człowieka do panowania nad światem i nad innymi formami życia.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018">
            <a:off x="9283273" y="1686799"/>
            <a:ext cx="2699708" cy="17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1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825236"/>
          </a:xfrm>
        </p:spPr>
        <p:txBody>
          <a:bodyPr>
            <a:normAutofit fontScale="90000"/>
          </a:bodyPr>
          <a:lstStyle/>
          <a:p>
            <a:r>
              <a:rPr lang="pl-PL" sz="1800" dirty="0"/>
              <a:t>Potem termin ten (tłumaczony na polski przez słowo „</a:t>
            </a:r>
            <a:r>
              <a:rPr lang="pl-PL" sz="1800" b="1" dirty="0" err="1"/>
              <a:t>ponowożytność</a:t>
            </a:r>
            <a:r>
              <a:rPr lang="pl-PL" sz="1800" dirty="0"/>
              <a:t>") był używany w obszarze krytyki literackiej, sztuki, architektury itp.</a:t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b="1" dirty="0"/>
              <a:t>Nas interesuje filozoficzne rozumienie tego słowa</a:t>
            </a:r>
            <a:r>
              <a:rPr lang="pl-PL" sz="1800" dirty="0"/>
              <a:t>. </a:t>
            </a:r>
            <a:br>
              <a:rPr lang="pl-PL" sz="1800" dirty="0"/>
            </a:br>
            <a:r>
              <a:rPr lang="pl-PL" sz="1800" dirty="0"/>
              <a:t>W zakresie filozofii zaczęto go używać na przełomie lat 70/80.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914402" y="3753853"/>
            <a:ext cx="8304210" cy="54721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dirty="0"/>
              <a:t>Określenia „postmodernizm" po raz pierwszy użył w 1917 r. </a:t>
            </a:r>
            <a:r>
              <a:rPr lang="pl-PL" dirty="0" err="1"/>
              <a:t>Pannwitz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w nawiązaniu do filozofii nietzscheańskiej.</a:t>
            </a:r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6" b="30736"/>
          <a:stretch>
            <a:fillRect/>
          </a:stretch>
        </p:blipFill>
        <p:spPr>
          <a:xfrm>
            <a:off x="405063" y="276728"/>
            <a:ext cx="10818812" cy="3124200"/>
          </a:xfrm>
        </p:spPr>
      </p:pic>
    </p:spTree>
    <p:extLst>
      <p:ext uri="{BB962C8B-B14F-4D97-AF65-F5344CB8AC3E}">
        <p14:creationId xmlns:p14="http://schemas.microsoft.com/office/powerpoint/2010/main" val="41285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1600" dirty="0"/>
              <a:t>Mimo powstania wielu studiów na temat postmodernizmu</a:t>
            </a:r>
            <a:r>
              <a:rPr lang="pl-PL" sz="2000" dirty="0"/>
              <a:t>, </a:t>
            </a:r>
            <a:r>
              <a:rPr lang="pl-PL" sz="2000" b="1" dirty="0"/>
              <a:t>pojęcie to nie jest do końca odpowiednio sprecyzowane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498">
            <a:off x="203260" y="337844"/>
            <a:ext cx="3478713" cy="2313344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24075" y="2209799"/>
            <a:ext cx="3818537" cy="3685675"/>
          </a:xfrm>
        </p:spPr>
        <p:txBody>
          <a:bodyPr>
            <a:normAutofit/>
          </a:bodyPr>
          <a:lstStyle/>
          <a:p>
            <a:r>
              <a:rPr lang="pl-PL" sz="1800" dirty="0"/>
              <a:t>Mieści ono w sobie </a:t>
            </a:r>
            <a:r>
              <a:rPr lang="pl-PL" sz="1800" b="1" dirty="0"/>
              <a:t>cały szereg poglądów, kierunków i ujęć </a:t>
            </a:r>
            <a:r>
              <a:rPr lang="pl-PL" sz="1800" dirty="0"/>
              <a:t>nie zawsze spójnych, czasem nawet sprzecznych ze sobą. </a:t>
            </a:r>
          </a:p>
          <a:p>
            <a:r>
              <a:rPr lang="pl-PL" sz="1800" b="1" dirty="0"/>
              <a:t>Przedmiot</a:t>
            </a:r>
            <a:r>
              <a:rPr lang="pl-PL" sz="1800" dirty="0"/>
              <a:t> tych wszystkich kierunków, wchodzących w skład postmodernizmu, </a:t>
            </a:r>
            <a:r>
              <a:rPr lang="pl-PL" sz="1800" b="1" dirty="0"/>
              <a:t>nie jest jednolity</a:t>
            </a:r>
            <a:r>
              <a:rPr lang="pl-PL" sz="1800" dirty="0"/>
              <a:t>.</a:t>
            </a:r>
          </a:p>
          <a:p>
            <a:r>
              <a:rPr lang="pl-PL" sz="1800" dirty="0"/>
              <a:t>Postmoderniści wypowiadają się na temat religii, kultury, społeczeństwa, człowieka, nauki, filozofii, sztuki, itd.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025">
            <a:off x="303472" y="3277868"/>
            <a:ext cx="2600325" cy="26574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559">
            <a:off x="4514756" y="217786"/>
            <a:ext cx="2197608" cy="292912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853">
            <a:off x="3100487" y="3940811"/>
            <a:ext cx="3586649" cy="19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1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2812" y="449179"/>
            <a:ext cx="6019800" cy="1491916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Terminu „postmodernizm" nie można rozpatrywać bez powiązania z terminem </a:t>
            </a:r>
            <a:r>
              <a:rPr lang="pl-PL" sz="2000" b="1" dirty="0"/>
              <a:t>„moderny" </a:t>
            </a:r>
            <a:r>
              <a:rPr lang="pl-PL" sz="2000" dirty="0"/>
              <a:t>tj. nowożytności. </a:t>
            </a:r>
            <a:br>
              <a:rPr lang="pl-PL" sz="2000" dirty="0"/>
            </a:br>
            <a:r>
              <a:rPr lang="pl-PL" sz="1600" dirty="0"/>
              <a:t>Przy czym nie wiadomo dokładnie czym ona jest</a:t>
            </a:r>
            <a:r>
              <a:rPr lang="pl-PL" sz="1600" dirty="0">
                <a:sym typeface="Wingdings" panose="05000000000000000000" pitchFamily="2" charset="2"/>
              </a:rPr>
              <a:t></a:t>
            </a:r>
            <a:endParaRPr lang="pl-PL" sz="16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2261937"/>
            <a:ext cx="6021388" cy="3625516"/>
          </a:xfrm>
        </p:spPr>
        <p:txBody>
          <a:bodyPr>
            <a:normAutofit fontScale="85000" lnSpcReduction="10000"/>
          </a:bodyPr>
          <a:lstStyle/>
          <a:p>
            <a:r>
              <a:rPr lang="pl-PL" sz="1900" dirty="0"/>
              <a:t>1. </a:t>
            </a:r>
            <a:r>
              <a:rPr lang="pl-PL" sz="1900" b="1" dirty="0"/>
              <a:t>„Odczarowanie" świata </a:t>
            </a:r>
            <a:r>
              <a:rPr lang="pl-PL" sz="1900" dirty="0"/>
              <a:t>polegające na jego intelektualizacji i racjonalizacji, sprawiając, że </a:t>
            </a:r>
            <a:r>
              <a:rPr lang="pl-PL" sz="1900" b="1" dirty="0"/>
              <a:t>człowiek pozbył się religijnych, nadnaturalnych interpretacji otaczającej go rzeczywistości</a:t>
            </a:r>
            <a:r>
              <a:rPr lang="pl-PL" sz="1900" dirty="0"/>
              <a:t>.</a:t>
            </a:r>
          </a:p>
          <a:p>
            <a:r>
              <a:rPr lang="pl-PL" sz="1900" dirty="0"/>
              <a:t>2. </a:t>
            </a:r>
            <a:r>
              <a:rPr lang="pl-PL" sz="1900" b="1" dirty="0"/>
              <a:t>Odrzucenie religii</a:t>
            </a:r>
            <a:r>
              <a:rPr lang="pl-PL" sz="1900" dirty="0"/>
              <a:t>, a w najlepszym razie sprowadzenie jej do życiowego </a:t>
            </a:r>
            <a:r>
              <a:rPr lang="pl-PL" sz="1900" b="1" dirty="0"/>
              <a:t>zadania, polegającego na pomnażaniu bogactwa</a:t>
            </a:r>
            <a:r>
              <a:rPr lang="pl-PL" sz="1900" dirty="0"/>
              <a:t>, mającego być (zgodnie z doktryną kalwińską) znakiem Bożego wybrania.</a:t>
            </a:r>
          </a:p>
          <a:p>
            <a:r>
              <a:rPr lang="pl-PL" sz="1900" dirty="0"/>
              <a:t>3. Uznanie </a:t>
            </a:r>
            <a:r>
              <a:rPr lang="pl-PL" sz="1900" b="1" dirty="0"/>
              <a:t>rozumu za silę </a:t>
            </a:r>
            <a:r>
              <a:rPr lang="pl-PL" sz="1900" dirty="0"/>
              <a:t>samodoskonalącą ludzkie życie.</a:t>
            </a:r>
          </a:p>
          <a:p>
            <a:r>
              <a:rPr lang="pl-PL" sz="1900" dirty="0"/>
              <a:t>4. Wprzęgnięcie </a:t>
            </a:r>
            <a:r>
              <a:rPr lang="pl-PL" sz="1900" b="1" dirty="0"/>
              <a:t>nauki w postęp </a:t>
            </a:r>
            <a:r>
              <a:rPr lang="pl-PL" sz="1900" dirty="0"/>
              <a:t>w zakresie techniki, technologii, życia społecznego, edukacji, prawa, polityki itd. </a:t>
            </a:r>
            <a:r>
              <a:rPr lang="pl-PL" sz="1900" b="1" dirty="0"/>
              <a:t>Nauka miała rozwiązać wszystkie bolączki życia ludzkiego</a:t>
            </a:r>
            <a:r>
              <a:rPr lang="pl-PL" sz="1900" dirty="0"/>
              <a:t>, miała się stać </a:t>
            </a:r>
            <a:r>
              <a:rPr lang="pl-PL" sz="1900" b="1" dirty="0"/>
              <a:t>panaceum na wszelkie zło</a:t>
            </a:r>
            <a:r>
              <a:rPr lang="pl-PL" sz="1900" dirty="0"/>
              <a:t>.</a:t>
            </a:r>
          </a:p>
          <a:p>
            <a:endParaRPr lang="pl-PL" dirty="0"/>
          </a:p>
        </p:txBody>
      </p:sp>
      <p:pic>
        <p:nvPicPr>
          <p:cNvPr id="9" name="Symbol zastępczy obrazu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" r="2094"/>
          <a:stretch>
            <a:fillRect/>
          </a:stretch>
        </p:blipFill>
        <p:spPr>
          <a:xfrm>
            <a:off x="828591" y="994610"/>
            <a:ext cx="3280974" cy="4572000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4552BB4-810F-4EC0-A2DB-383E8C40B3AA}"/>
              </a:ext>
            </a:extLst>
          </p:cNvPr>
          <p:cNvSpPr txBox="1"/>
          <p:nvPr/>
        </p:nvSpPr>
        <p:spPr>
          <a:xfrm>
            <a:off x="1625364" y="570278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Max Weber</a:t>
            </a:r>
          </a:p>
        </p:txBody>
      </p:sp>
    </p:spTree>
    <p:extLst>
      <p:ext uri="{BB962C8B-B14F-4D97-AF65-F5344CB8AC3E}">
        <p14:creationId xmlns:p14="http://schemas.microsoft.com/office/powerpoint/2010/main" val="371187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B3014F-9F8A-4452-9B6F-31B0CA3F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704851"/>
            <a:ext cx="9031289" cy="3583350"/>
          </a:xfrm>
        </p:spPr>
        <p:txBody>
          <a:bodyPr>
            <a:normAutofit/>
          </a:bodyPr>
          <a:lstStyle/>
          <a:p>
            <a:r>
              <a:rPr lang="pl-PL" dirty="0"/>
              <a:t>Za </a:t>
            </a:r>
            <a:r>
              <a:rPr lang="pl-PL" dirty="0" err="1"/>
              <a:t>postmodernę</a:t>
            </a:r>
            <a:r>
              <a:rPr lang="pl-PL" dirty="0"/>
              <a:t>, czyli „</a:t>
            </a:r>
            <a:r>
              <a:rPr lang="pl-PL" dirty="0" err="1"/>
              <a:t>ponowożytność</a:t>
            </a:r>
            <a:r>
              <a:rPr lang="pl-PL" dirty="0"/>
              <a:t>" uważa się </a:t>
            </a:r>
            <a:r>
              <a:rPr lang="pl-PL" b="1" dirty="0"/>
              <a:t>szeroko rozumianą, kulturę, w tym filozofię</a:t>
            </a:r>
            <a:r>
              <a:rPr lang="pl-PL" dirty="0"/>
              <a:t> zwłaszcza, rozwijającą się od lat sześćdziesiątych XX wieku do dziś.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F74F91-37ED-46A0-B9F2-5B919B8D3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88DC6BC-F313-4D7D-8004-8B2E3A161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4" y="3844805"/>
            <a:ext cx="4905375" cy="270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3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457200"/>
            <a:ext cx="10058400" cy="2971800"/>
          </a:xfrm>
        </p:spPr>
        <p:txBody>
          <a:bodyPr>
            <a:noAutofit/>
          </a:bodyPr>
          <a:lstStyle/>
          <a:p>
            <a:r>
              <a:rPr lang="pl-PL" sz="2400" b="1" dirty="0"/>
              <a:t>Nowy stan ducha współczesnej kultury i społeczeństwa </a:t>
            </a:r>
            <a:r>
              <a:rPr lang="pl-PL" sz="2000" dirty="0"/>
              <a:t>wraz z jego takimi tendencjami, jak: fragmentaryczność widzenia świata, pluralizm, sekularyzacja życia społecznego i umysłowego, dechrystianizacja życia i myślenia, relatywizm poznawczy i etyczny, otwartość na łączenie różnych systemów filozoficznych, religijnych i innych, pełna akceptacja wartości i norm z kultur pozaeuropejskich, w tym szczególnie azjatyckich itd.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289">
            <a:off x="7968218" y="3441833"/>
            <a:ext cx="4066674" cy="28466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47" y="131541"/>
            <a:ext cx="1753204" cy="105557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3">
            <a:off x="-125157" y="4739815"/>
            <a:ext cx="4694498" cy="176201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24" y="3421777"/>
            <a:ext cx="2873542" cy="215515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8032">
            <a:off x="2132750" y="3433010"/>
            <a:ext cx="2276043" cy="146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4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695325"/>
            <a:ext cx="10058400" cy="2743200"/>
          </a:xfrm>
        </p:spPr>
        <p:txBody>
          <a:bodyPr/>
          <a:lstStyle/>
          <a:p>
            <a:r>
              <a:rPr lang="pl-PL" b="1" dirty="0"/>
              <a:t>Krytyczna i jednocześnie ironiczna ocena kultury i społeczeństw zachodnich </a:t>
            </a:r>
            <a:r>
              <a:rPr lang="pl-PL" sz="2800" dirty="0"/>
              <a:t>we wszystkich dziedzinach ich życia, a więc w nauce, sztuce, filozofii, moralności, religii, literaturze, polityce, architekturze itd.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9354">
            <a:off x="7996038" y="3926598"/>
            <a:ext cx="3916439" cy="256588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83" y="3310121"/>
            <a:ext cx="2546684" cy="348895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6037">
            <a:off x="413835" y="3903077"/>
            <a:ext cx="3333750" cy="21907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231" y="220579"/>
            <a:ext cx="1619064" cy="228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9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320842"/>
            <a:ext cx="10058400" cy="3336758"/>
          </a:xfrm>
        </p:spPr>
        <p:txBody>
          <a:bodyPr>
            <a:noAutofit/>
          </a:bodyPr>
          <a:lstStyle/>
          <a:p>
            <a:r>
              <a:rPr lang="pl-PL" sz="2800" b="1" dirty="0"/>
              <a:t>Głoszenie naturalistycznej koncepcji człowieka</a:t>
            </a:r>
            <a:r>
              <a:rPr lang="pl-PL" sz="2800" dirty="0"/>
              <a:t>, podkreślającej </a:t>
            </a:r>
            <a:r>
              <a:rPr lang="pl-PL" sz="2800" b="1" dirty="0"/>
              <a:t>tylko jego wymiar cielesny </a:t>
            </a:r>
            <a:r>
              <a:rPr lang="pl-PL" sz="2800" dirty="0"/>
              <a:t>i skrajnie pojmowaną </a:t>
            </a:r>
            <a:r>
              <a:rPr lang="pl-PL" sz="2800" b="1" dirty="0"/>
              <a:t>wolność</a:t>
            </a:r>
            <a:r>
              <a:rPr lang="pl-PL" sz="2800" dirty="0"/>
              <a:t>, nieskrępowaną jakimikolwiek przykazaniami i etycznymi nakazami czy zakazami, jako </a:t>
            </a:r>
            <a:r>
              <a:rPr lang="pl-PL" sz="2800" b="1" dirty="0"/>
              <a:t>wolność od wszystkiego i do wszystkiego</a:t>
            </a:r>
            <a:r>
              <a:rPr lang="pl-PL" sz="2800" dirty="0"/>
              <a:t>.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4212" y="3978442"/>
            <a:ext cx="8535988" cy="2015958"/>
          </a:xfrm>
        </p:spPr>
        <p:txBody>
          <a:bodyPr>
            <a:normAutofit/>
          </a:bodyPr>
          <a:lstStyle/>
          <a:p>
            <a:endParaRPr lang="pl-PL" sz="1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4134">
            <a:off x="8821137" y="4058842"/>
            <a:ext cx="3215016" cy="17392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007">
            <a:off x="243055" y="4501886"/>
            <a:ext cx="3566879" cy="150946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59" y="3685626"/>
            <a:ext cx="3895714" cy="260159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068" y="292816"/>
            <a:ext cx="1756932" cy="18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66072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7655</TotalTime>
  <Words>1172</Words>
  <Application>Microsoft Office PowerPoint</Application>
  <PresentationFormat>Panoramiczny</PresentationFormat>
  <Paragraphs>42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Century Gothic</vt:lpstr>
      <vt:lpstr>Wingdings</vt:lpstr>
      <vt:lpstr>Wingdings 3</vt:lpstr>
      <vt:lpstr>Wycinek</vt:lpstr>
      <vt:lpstr>Jaka to moralność?</vt:lpstr>
      <vt:lpstr>02. W jakim świecie żyjemy?       Kilka słów o postmodernizmie…</vt:lpstr>
      <vt:lpstr>Potem termin ten (tłumaczony na polski przez słowo „ponowożytność") był używany w obszarze krytyki literackiej, sztuki, architektury itp.  Nas interesuje filozoficzne rozumienie tego słowa.  W zakresie filozofii zaczęto go używać na przełomie lat 70/80. </vt:lpstr>
      <vt:lpstr>Mimo powstania wielu studiów na temat postmodernizmu, pojęcie to nie jest do końca odpowiednio sprecyzowane</vt:lpstr>
      <vt:lpstr>Terminu „postmodernizm" nie można rozpatrywać bez powiązania z terminem „moderny" tj. nowożytności.  Przy czym nie wiadomo dokładnie czym ona jest</vt:lpstr>
      <vt:lpstr>Za postmodernę, czyli „ponowożytność" uważa się szeroko rozumianą, kulturę, w tym filozofię zwłaszcza, rozwijającą się od lat sześćdziesiątych XX wieku do dziś.</vt:lpstr>
      <vt:lpstr>Nowy stan ducha współczesnej kultury i społeczeństwa wraz z jego takimi tendencjami, jak: fragmentaryczność widzenia świata, pluralizm, sekularyzacja życia społecznego i umysłowego, dechrystianizacja życia i myślenia, relatywizm poznawczy i etyczny, otwartość na łączenie różnych systemów filozoficznych, religijnych i innych, pełna akceptacja wartości i norm z kultur pozaeuropejskich, w tym szczególnie azjatyckich itd.</vt:lpstr>
      <vt:lpstr>Krytyczna i jednocześnie ironiczna ocena kultury i społeczeństw zachodnich we wszystkich dziedzinach ich życia, a więc w nauce, sztuce, filozofii, moralności, religii, literaturze, polityce, architekturze itd.</vt:lpstr>
      <vt:lpstr>Głoszenie naturalistycznej koncepcji człowieka, podkreślającej tylko jego wymiar cielesny i skrajnie pojmowaną wolność, nieskrępowaną jakimikolwiek przykazaniami i etycznymi nakazami czy zakazami, jako wolność od wszystkiego i do wszystkiego. </vt:lpstr>
      <vt:lpstr>Głoszenie „tolerancji pozytywnej”,  tzn. zakazującej ogłaszania za prawdziwe jakichkolwiek stałych i obowiązujących poglądów religijnych, światopoglądowych, społecznych, politycznych i innych;  a jednocześnie zobowiązującej do akceptacji wszelkich odmiennych od naszych postaw, zachowań, przekonań, wartościowań itd.</vt:lpstr>
      <vt:lpstr>Nowy sposób myślenia i widzenia świata polegający na odrzuceniu tego, co pewne, sprawdzone, jednoznaczne - na rzecz agnostycyzmu, relatywizmu i sceptycyzmu.  Znajduje to wyraz nawet w języku potocznym współczesnych polityków, dziennikarzy, naukowców i innych ludzi nadużywających bez przerwy relatywizującego wszelkie stwierdzenia - słowa „jakby". </vt:lpstr>
      <vt:lpstr>Przenoszenie w polityce i w działaniach społecznych punktu ciężkości z walki o władzę i zaspokojenie potrzeb wielkich podmiotów społecznych, takich jak państwo, naród, Kościół skupiający większość w danym kraju, na rzecz zdecydowanej walki w interesie różnego rodzaju grup mniejszościowych (religijnych, narodowościowych, seksualnych, i innych) oraz na rzecz idei globalnych (np. ruchy ekologiczne, feminizm, walka z molestowaniem itd. ) Wyraża się to dość często w zjawisku tzw. „poprawności politycznej".</vt:lpstr>
      <vt:lpstr>Na postmodernistyczny klimat filozoficzny składają się więc następujące elementy:  ANTY-ROZUM</vt:lpstr>
      <vt:lpstr>Na postmodernistyczny klimat filozoficzny składają się więc następujące elementy:  ANTY-poznanie</vt:lpstr>
      <vt:lpstr>Na postmodernistyczny klimat filozoficzny składają się więc następujące elementy:  ANTY-prawda</vt:lpstr>
      <vt:lpstr>Na postmodernistyczny klimat filozoficzny składają się więc następujące elementy:  ANTY-historia</vt:lpstr>
      <vt:lpstr>Na postmodernistyczny klimat filozoficzny składają się więc następujące elementy:  ANTY-fundamentalizm</vt:lpstr>
      <vt:lpstr>Na postmodernistyczny klimat filozoficzny składają się więc następujące elementy:  ANTY-demarkacja</vt:lpstr>
      <vt:lpstr>Na postmodernistyczny klimat filozoficzny składają się więc następujące elementy:  anty-struktura - destrukcjonizm</vt:lpstr>
      <vt:lpstr>Na postmodernistyczny klimat filozoficzny składają się więc następujące elementy:  anty-logika (metafizyka)</vt:lpstr>
      <vt:lpstr>Na postmodernistyczny klimat filozoficzny składają się więc następujące elementy:  anty-humanizm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Jaka to moralność?</dc:title>
  <dc:creator>Andrei Lysy</dc:creator>
  <cp:lastModifiedBy>Andrei Lysy</cp:lastModifiedBy>
  <cp:revision>50</cp:revision>
  <dcterms:created xsi:type="dcterms:W3CDTF">2019-10-01T15:47:10Z</dcterms:created>
  <dcterms:modified xsi:type="dcterms:W3CDTF">2019-10-29T17:37:17Z</dcterms:modified>
</cp:coreProperties>
</file>